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3" r:id="rId2"/>
    <p:sldId id="38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0" d="100"/>
          <a:sy n="70" d="100"/>
        </p:scale>
        <p:origin x="7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52940EB-5D27-4521-9EF3-49FEE5FC5526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鳥取県の花、鳥、木、魚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8A2F688-FF1C-496A-B0DF-09B075FC37AD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ヒラメ（県の魚）</a:t>
            </a: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2BFC25F5-C8F4-424E-B3EA-F7BFEA50A64B}"/>
              </a:ext>
            </a:extLst>
          </p:cNvPr>
          <p:cNvGrpSpPr/>
          <p:nvPr/>
        </p:nvGrpSpPr>
        <p:grpSpPr>
          <a:xfrm flipH="1">
            <a:off x="741134" y="4400710"/>
            <a:ext cx="2556332" cy="1437934"/>
            <a:chOff x="3430100" y="2428856"/>
            <a:chExt cx="2972810" cy="1672201"/>
          </a:xfrm>
        </p:grpSpPr>
        <p:sp>
          <p:nvSpPr>
            <p:cNvPr id="11" name="フリーフォーム 690">
              <a:extLst>
                <a:ext uri="{FF2B5EF4-FFF2-40B4-BE49-F238E27FC236}">
                  <a16:creationId xmlns:a16="http://schemas.microsoft.com/office/drawing/2014/main" id="{50598A57-134E-4401-AF26-416BB5102621}"/>
                </a:ext>
              </a:extLst>
            </p:cNvPr>
            <p:cNvSpPr/>
            <p:nvPr/>
          </p:nvSpPr>
          <p:spPr bwMode="auto">
            <a:xfrm>
              <a:off x="4169035" y="2428856"/>
              <a:ext cx="2017151" cy="705519"/>
            </a:xfrm>
            <a:custGeom>
              <a:avLst/>
              <a:gdLst>
                <a:gd name="connsiteX0" fmla="*/ 10813 w 2031010"/>
                <a:gd name="connsiteY0" fmla="*/ 695253 h 701617"/>
                <a:gd name="connsiteX1" fmla="*/ 639463 w 2031010"/>
                <a:gd name="connsiteY1" fmla="*/ 13263 h 701617"/>
                <a:gd name="connsiteX2" fmla="*/ 1633873 w 2031010"/>
                <a:gd name="connsiteY2" fmla="*/ 276153 h 701617"/>
                <a:gd name="connsiteX3" fmla="*/ 2014873 w 2031010"/>
                <a:gd name="connsiteY3" fmla="*/ 668583 h 701617"/>
                <a:gd name="connsiteX4" fmla="*/ 1153813 w 2031010"/>
                <a:gd name="connsiteY4" fmla="*/ 371403 h 701617"/>
                <a:gd name="connsiteX5" fmla="*/ 10813 w 2031010"/>
                <a:gd name="connsiteY5" fmla="*/ 695253 h 701617"/>
                <a:gd name="connsiteX0" fmla="*/ 7593 w 2027274"/>
                <a:gd name="connsiteY0" fmla="*/ 684292 h 690302"/>
                <a:gd name="connsiteX1" fmla="*/ 701013 w 2027274"/>
                <a:gd name="connsiteY1" fmla="*/ 13732 h 690302"/>
                <a:gd name="connsiteX2" fmla="*/ 1630653 w 2027274"/>
                <a:gd name="connsiteY2" fmla="*/ 265192 h 690302"/>
                <a:gd name="connsiteX3" fmla="*/ 2011653 w 2027274"/>
                <a:gd name="connsiteY3" fmla="*/ 657622 h 690302"/>
                <a:gd name="connsiteX4" fmla="*/ 1150593 w 2027274"/>
                <a:gd name="connsiteY4" fmla="*/ 360442 h 690302"/>
                <a:gd name="connsiteX5" fmla="*/ 7593 w 2027274"/>
                <a:gd name="connsiteY5" fmla="*/ 684292 h 690302"/>
                <a:gd name="connsiteX0" fmla="*/ 8528 w 2018955"/>
                <a:gd name="connsiteY0" fmla="*/ 670585 h 676595"/>
                <a:gd name="connsiteX1" fmla="*/ 701948 w 2018955"/>
                <a:gd name="connsiteY1" fmla="*/ 25 h 676595"/>
                <a:gd name="connsiteX2" fmla="*/ 2012588 w 2018955"/>
                <a:gd name="connsiteY2" fmla="*/ 643915 h 676595"/>
                <a:gd name="connsiteX3" fmla="*/ 1151528 w 2018955"/>
                <a:gd name="connsiteY3" fmla="*/ 346735 h 676595"/>
                <a:gd name="connsiteX4" fmla="*/ 8528 w 2018955"/>
                <a:gd name="connsiteY4" fmla="*/ 670585 h 676595"/>
                <a:gd name="connsiteX0" fmla="*/ 12995 w 2023422"/>
                <a:gd name="connsiteY0" fmla="*/ 682537 h 688547"/>
                <a:gd name="connsiteX1" fmla="*/ 706415 w 2023422"/>
                <a:gd name="connsiteY1" fmla="*/ 11977 h 688547"/>
                <a:gd name="connsiteX2" fmla="*/ 2017055 w 2023422"/>
                <a:gd name="connsiteY2" fmla="*/ 655867 h 688547"/>
                <a:gd name="connsiteX3" fmla="*/ 1155995 w 2023422"/>
                <a:gd name="connsiteY3" fmla="*/ 358687 h 688547"/>
                <a:gd name="connsiteX4" fmla="*/ 12995 w 2023422"/>
                <a:gd name="connsiteY4" fmla="*/ 682537 h 688547"/>
                <a:gd name="connsiteX0" fmla="*/ 9148 w 2019575"/>
                <a:gd name="connsiteY0" fmla="*/ 693793 h 700157"/>
                <a:gd name="connsiteX1" fmla="*/ 755908 w 2019575"/>
                <a:gd name="connsiteY1" fmla="*/ 11803 h 700157"/>
                <a:gd name="connsiteX2" fmla="*/ 2013208 w 2019575"/>
                <a:gd name="connsiteY2" fmla="*/ 667123 h 700157"/>
                <a:gd name="connsiteX3" fmla="*/ 1152148 w 2019575"/>
                <a:gd name="connsiteY3" fmla="*/ 369943 h 700157"/>
                <a:gd name="connsiteX4" fmla="*/ 9148 w 2019575"/>
                <a:gd name="connsiteY4" fmla="*/ 693793 h 700157"/>
                <a:gd name="connsiteX0" fmla="*/ 6724 w 2017151"/>
                <a:gd name="connsiteY0" fmla="*/ 699155 h 705519"/>
                <a:gd name="connsiteX1" fmla="*/ 753484 w 2017151"/>
                <a:gd name="connsiteY1" fmla="*/ 17165 h 705519"/>
                <a:gd name="connsiteX2" fmla="*/ 2010784 w 2017151"/>
                <a:gd name="connsiteY2" fmla="*/ 672485 h 705519"/>
                <a:gd name="connsiteX3" fmla="*/ 1149724 w 2017151"/>
                <a:gd name="connsiteY3" fmla="*/ 375305 h 705519"/>
                <a:gd name="connsiteX4" fmla="*/ 6724 w 2017151"/>
                <a:gd name="connsiteY4" fmla="*/ 699155 h 705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151" h="705519">
                  <a:moveTo>
                    <a:pt x="6724" y="699155"/>
                  </a:moveTo>
                  <a:cubicBezTo>
                    <a:pt x="-59316" y="639465"/>
                    <a:pt x="373754" y="154960"/>
                    <a:pt x="753484" y="17165"/>
                  </a:cubicBezTo>
                  <a:cubicBezTo>
                    <a:pt x="1133214" y="-120630"/>
                    <a:pt x="1935854" y="614700"/>
                    <a:pt x="2010784" y="672485"/>
                  </a:cubicBezTo>
                  <a:cubicBezTo>
                    <a:pt x="2085714" y="730270"/>
                    <a:pt x="1481194" y="371495"/>
                    <a:pt x="1149724" y="375305"/>
                  </a:cubicBezTo>
                  <a:cubicBezTo>
                    <a:pt x="818254" y="379115"/>
                    <a:pt x="72764" y="758845"/>
                    <a:pt x="6724" y="699155"/>
                  </a:cubicBezTo>
                  <a:close/>
                </a:path>
              </a:pathLst>
            </a:custGeom>
            <a:pattFill prst="narVert">
              <a:fgClr>
                <a:srgbClr val="CC9900"/>
              </a:fgClr>
              <a:bgClr>
                <a:srgbClr val="CC660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円/楕円 333">
              <a:extLst>
                <a:ext uri="{FF2B5EF4-FFF2-40B4-BE49-F238E27FC236}">
                  <a16:creationId xmlns:a16="http://schemas.microsoft.com/office/drawing/2014/main" id="{4C0D93F7-AAAE-4B3B-9A98-43B97905C1D9}"/>
                </a:ext>
              </a:extLst>
            </p:cNvPr>
            <p:cNvSpPr/>
            <p:nvPr/>
          </p:nvSpPr>
          <p:spPr bwMode="auto">
            <a:xfrm>
              <a:off x="3430100" y="2954685"/>
              <a:ext cx="622329" cy="639886"/>
            </a:xfrm>
            <a:custGeom>
              <a:avLst/>
              <a:gdLst>
                <a:gd name="connsiteX0" fmla="*/ 0 w 180020"/>
                <a:gd name="connsiteY0" fmla="*/ 315035 h 630070"/>
                <a:gd name="connsiteX1" fmla="*/ 90010 w 180020"/>
                <a:gd name="connsiteY1" fmla="*/ 0 h 630070"/>
                <a:gd name="connsiteX2" fmla="*/ 180020 w 180020"/>
                <a:gd name="connsiteY2" fmla="*/ 315035 h 630070"/>
                <a:gd name="connsiteX3" fmla="*/ 90010 w 180020"/>
                <a:gd name="connsiteY3" fmla="*/ 630070 h 630070"/>
                <a:gd name="connsiteX4" fmla="*/ 0 w 180020"/>
                <a:gd name="connsiteY4" fmla="*/ 315035 h 630070"/>
                <a:gd name="connsiteX0" fmla="*/ 0 w 122870"/>
                <a:gd name="connsiteY0" fmla="*/ 315035 h 630070"/>
                <a:gd name="connsiteX1" fmla="*/ 32860 w 122870"/>
                <a:gd name="connsiteY1" fmla="*/ 0 h 630070"/>
                <a:gd name="connsiteX2" fmla="*/ 122870 w 122870"/>
                <a:gd name="connsiteY2" fmla="*/ 315035 h 630070"/>
                <a:gd name="connsiteX3" fmla="*/ 32860 w 122870"/>
                <a:gd name="connsiteY3" fmla="*/ 630070 h 630070"/>
                <a:gd name="connsiteX4" fmla="*/ 0 w 122870"/>
                <a:gd name="connsiteY4" fmla="*/ 315035 h 630070"/>
                <a:gd name="connsiteX0" fmla="*/ 20131 w 592581"/>
                <a:gd name="connsiteY0" fmla="*/ 317185 h 633249"/>
                <a:gd name="connsiteX1" fmla="*/ 52991 w 592581"/>
                <a:gd name="connsiteY1" fmla="*/ 2150 h 633249"/>
                <a:gd name="connsiteX2" fmla="*/ 592581 w 592581"/>
                <a:gd name="connsiteY2" fmla="*/ 225745 h 633249"/>
                <a:gd name="connsiteX3" fmla="*/ 52991 w 592581"/>
                <a:gd name="connsiteY3" fmla="*/ 632220 h 633249"/>
                <a:gd name="connsiteX4" fmla="*/ 20131 w 592581"/>
                <a:gd name="connsiteY4" fmla="*/ 317185 h 633249"/>
                <a:gd name="connsiteX0" fmla="*/ 50681 w 623131"/>
                <a:gd name="connsiteY0" fmla="*/ 339593 h 655376"/>
                <a:gd name="connsiteX1" fmla="*/ 41631 w 623131"/>
                <a:gd name="connsiteY1" fmla="*/ 1698 h 655376"/>
                <a:gd name="connsiteX2" fmla="*/ 623131 w 623131"/>
                <a:gd name="connsiteY2" fmla="*/ 248153 h 655376"/>
                <a:gd name="connsiteX3" fmla="*/ 83541 w 623131"/>
                <a:gd name="connsiteY3" fmla="*/ 654628 h 655376"/>
                <a:gd name="connsiteX4" fmla="*/ 50681 w 623131"/>
                <a:gd name="connsiteY4" fmla="*/ 339593 h 655376"/>
                <a:gd name="connsiteX0" fmla="*/ 49879 w 622329"/>
                <a:gd name="connsiteY0" fmla="*/ 339593 h 640179"/>
                <a:gd name="connsiteX1" fmla="*/ 40829 w 622329"/>
                <a:gd name="connsiteY1" fmla="*/ 1698 h 640179"/>
                <a:gd name="connsiteX2" fmla="*/ 622329 w 622329"/>
                <a:gd name="connsiteY2" fmla="*/ 248153 h 640179"/>
                <a:gd name="connsiteX3" fmla="*/ 59879 w 622329"/>
                <a:gd name="connsiteY3" fmla="*/ 639388 h 640179"/>
                <a:gd name="connsiteX4" fmla="*/ 49879 w 622329"/>
                <a:gd name="connsiteY4" fmla="*/ 339593 h 640179"/>
                <a:gd name="connsiteX0" fmla="*/ 49879 w 622329"/>
                <a:gd name="connsiteY0" fmla="*/ 339300 h 639886"/>
                <a:gd name="connsiteX1" fmla="*/ 40829 w 622329"/>
                <a:gd name="connsiteY1" fmla="*/ 1405 h 639886"/>
                <a:gd name="connsiteX2" fmla="*/ 622329 w 622329"/>
                <a:gd name="connsiteY2" fmla="*/ 247860 h 639886"/>
                <a:gd name="connsiteX3" fmla="*/ 59879 w 622329"/>
                <a:gd name="connsiteY3" fmla="*/ 639095 h 639886"/>
                <a:gd name="connsiteX4" fmla="*/ 49879 w 622329"/>
                <a:gd name="connsiteY4" fmla="*/ 339300 h 639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2329" h="639886">
                  <a:moveTo>
                    <a:pt x="49879" y="339300"/>
                  </a:moveTo>
                  <a:cubicBezTo>
                    <a:pt x="46704" y="233018"/>
                    <a:pt x="-54579" y="16645"/>
                    <a:pt x="40829" y="1405"/>
                  </a:cubicBezTo>
                  <a:cubicBezTo>
                    <a:pt x="136237" y="-13835"/>
                    <a:pt x="591849" y="96731"/>
                    <a:pt x="622329" y="247860"/>
                  </a:cubicBezTo>
                  <a:cubicBezTo>
                    <a:pt x="622329" y="421849"/>
                    <a:pt x="155287" y="623855"/>
                    <a:pt x="59879" y="639095"/>
                  </a:cubicBezTo>
                  <a:cubicBezTo>
                    <a:pt x="-35529" y="654335"/>
                    <a:pt x="53054" y="445582"/>
                    <a:pt x="49879" y="339300"/>
                  </a:cubicBezTo>
                  <a:close/>
                </a:path>
              </a:pathLst>
            </a:custGeom>
            <a:pattFill prst="narHorz">
              <a:fgClr>
                <a:srgbClr val="CC9900"/>
              </a:fgClr>
              <a:bgClr>
                <a:srgbClr val="CC660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 692">
              <a:extLst>
                <a:ext uri="{FF2B5EF4-FFF2-40B4-BE49-F238E27FC236}">
                  <a16:creationId xmlns:a16="http://schemas.microsoft.com/office/drawing/2014/main" id="{9E0BB7AB-DE2E-4610-BC54-7A80BCDE66F9}"/>
                </a:ext>
              </a:extLst>
            </p:cNvPr>
            <p:cNvSpPr/>
            <p:nvPr/>
          </p:nvSpPr>
          <p:spPr bwMode="auto">
            <a:xfrm>
              <a:off x="4144750" y="3230310"/>
              <a:ext cx="1936543" cy="870747"/>
            </a:xfrm>
            <a:custGeom>
              <a:avLst/>
              <a:gdLst>
                <a:gd name="connsiteX0" fmla="*/ 530 w 1936543"/>
                <a:gd name="connsiteY0" fmla="*/ 8190 h 870747"/>
                <a:gd name="connsiteX1" fmla="*/ 907310 w 1936543"/>
                <a:gd name="connsiteY1" fmla="*/ 869250 h 870747"/>
                <a:gd name="connsiteX2" fmla="*/ 1936010 w 1936543"/>
                <a:gd name="connsiteY2" fmla="*/ 221550 h 870747"/>
                <a:gd name="connsiteX3" fmla="*/ 1033040 w 1936543"/>
                <a:gd name="connsiteY3" fmla="*/ 423480 h 870747"/>
                <a:gd name="connsiteX4" fmla="*/ 530 w 1936543"/>
                <a:gd name="connsiteY4" fmla="*/ 8190 h 870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6543" h="870747">
                  <a:moveTo>
                    <a:pt x="530" y="8190"/>
                  </a:moveTo>
                  <a:cubicBezTo>
                    <a:pt x="-20425" y="82485"/>
                    <a:pt x="584730" y="833690"/>
                    <a:pt x="907310" y="869250"/>
                  </a:cubicBezTo>
                  <a:cubicBezTo>
                    <a:pt x="1229890" y="904810"/>
                    <a:pt x="1915055" y="295845"/>
                    <a:pt x="1936010" y="221550"/>
                  </a:cubicBezTo>
                  <a:cubicBezTo>
                    <a:pt x="1956965" y="147255"/>
                    <a:pt x="1354985" y="458405"/>
                    <a:pt x="1033040" y="423480"/>
                  </a:cubicBezTo>
                  <a:cubicBezTo>
                    <a:pt x="711095" y="388555"/>
                    <a:pt x="21485" y="-66105"/>
                    <a:pt x="530" y="8190"/>
                  </a:cubicBezTo>
                  <a:close/>
                </a:path>
              </a:pathLst>
            </a:custGeom>
            <a:pattFill prst="narVert">
              <a:fgClr>
                <a:srgbClr val="CC9900"/>
              </a:fgClr>
              <a:bgClr>
                <a:srgbClr val="CC660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円/楕円 332">
              <a:extLst>
                <a:ext uri="{FF2B5EF4-FFF2-40B4-BE49-F238E27FC236}">
                  <a16:creationId xmlns:a16="http://schemas.microsoft.com/office/drawing/2014/main" id="{22210AFA-0130-4147-96B5-BBD5F365EF3D}"/>
                </a:ext>
              </a:extLst>
            </p:cNvPr>
            <p:cNvSpPr/>
            <p:nvPr/>
          </p:nvSpPr>
          <p:spPr bwMode="auto">
            <a:xfrm>
              <a:off x="3861017" y="2663915"/>
              <a:ext cx="2500180" cy="1170937"/>
            </a:xfrm>
            <a:custGeom>
              <a:avLst/>
              <a:gdLst>
                <a:gd name="connsiteX0" fmla="*/ 0 w 2205245"/>
                <a:gd name="connsiteY0" fmla="*/ 495055 h 990110"/>
                <a:gd name="connsiteX1" fmla="*/ 1102623 w 2205245"/>
                <a:gd name="connsiteY1" fmla="*/ 0 h 990110"/>
                <a:gd name="connsiteX2" fmla="*/ 2205246 w 2205245"/>
                <a:gd name="connsiteY2" fmla="*/ 495055 h 990110"/>
                <a:gd name="connsiteX3" fmla="*/ 1102623 w 2205245"/>
                <a:gd name="connsiteY3" fmla="*/ 990110 h 990110"/>
                <a:gd name="connsiteX4" fmla="*/ 0 w 2205245"/>
                <a:gd name="connsiteY4" fmla="*/ 495055 h 990110"/>
                <a:gd name="connsiteX0" fmla="*/ 0 w 2205246"/>
                <a:gd name="connsiteY0" fmla="*/ 495055 h 990110"/>
                <a:gd name="connsiteX1" fmla="*/ 1102623 w 2205246"/>
                <a:gd name="connsiteY1" fmla="*/ 0 h 990110"/>
                <a:gd name="connsiteX2" fmla="*/ 2205246 w 2205246"/>
                <a:gd name="connsiteY2" fmla="*/ 495055 h 990110"/>
                <a:gd name="connsiteX3" fmla="*/ 1102623 w 2205246"/>
                <a:gd name="connsiteY3" fmla="*/ 990110 h 990110"/>
                <a:gd name="connsiteX4" fmla="*/ 0 w 2205246"/>
                <a:gd name="connsiteY4" fmla="*/ 495055 h 990110"/>
                <a:gd name="connsiteX0" fmla="*/ 0 w 2229734"/>
                <a:gd name="connsiteY0" fmla="*/ 495055 h 990110"/>
                <a:gd name="connsiteX1" fmla="*/ 1102623 w 2229734"/>
                <a:gd name="connsiteY1" fmla="*/ 0 h 990110"/>
                <a:gd name="connsiteX2" fmla="*/ 2205246 w 2229734"/>
                <a:gd name="connsiteY2" fmla="*/ 495055 h 990110"/>
                <a:gd name="connsiteX3" fmla="*/ 1102623 w 2229734"/>
                <a:gd name="connsiteY3" fmla="*/ 990110 h 990110"/>
                <a:gd name="connsiteX4" fmla="*/ 0 w 2229734"/>
                <a:gd name="connsiteY4" fmla="*/ 495055 h 990110"/>
                <a:gd name="connsiteX0" fmla="*/ 233 w 2232499"/>
                <a:gd name="connsiteY0" fmla="*/ 495055 h 1115840"/>
                <a:gd name="connsiteX1" fmla="*/ 1102856 w 2232499"/>
                <a:gd name="connsiteY1" fmla="*/ 0 h 1115840"/>
                <a:gd name="connsiteX2" fmla="*/ 2205479 w 2232499"/>
                <a:gd name="connsiteY2" fmla="*/ 495055 h 1115840"/>
                <a:gd name="connsiteX3" fmla="*/ 1179056 w 2232499"/>
                <a:gd name="connsiteY3" fmla="*/ 1115840 h 1115840"/>
                <a:gd name="connsiteX4" fmla="*/ 233 w 2232499"/>
                <a:gd name="connsiteY4" fmla="*/ 495055 h 1115840"/>
                <a:gd name="connsiteX0" fmla="*/ 131 w 2424687"/>
                <a:gd name="connsiteY0" fmla="*/ 560061 h 1116300"/>
                <a:gd name="connsiteX1" fmla="*/ 1300874 w 2424687"/>
                <a:gd name="connsiteY1" fmla="*/ 236 h 1116300"/>
                <a:gd name="connsiteX2" fmla="*/ 2403497 w 2424687"/>
                <a:gd name="connsiteY2" fmla="*/ 495291 h 1116300"/>
                <a:gd name="connsiteX3" fmla="*/ 1377074 w 2424687"/>
                <a:gd name="connsiteY3" fmla="*/ 1116076 h 1116300"/>
                <a:gd name="connsiteX4" fmla="*/ 131 w 2424687"/>
                <a:gd name="connsiteY4" fmla="*/ 560061 h 1116300"/>
                <a:gd name="connsiteX0" fmla="*/ 58931 w 2483487"/>
                <a:gd name="connsiteY0" fmla="*/ 561934 h 1118146"/>
                <a:gd name="connsiteX1" fmla="*/ 362291 w 2483487"/>
                <a:gd name="connsiteY1" fmla="*/ 328329 h 1118146"/>
                <a:gd name="connsiteX2" fmla="*/ 1359674 w 2483487"/>
                <a:gd name="connsiteY2" fmla="*/ 2109 h 1118146"/>
                <a:gd name="connsiteX3" fmla="*/ 2462297 w 2483487"/>
                <a:gd name="connsiteY3" fmla="*/ 497164 h 1118146"/>
                <a:gd name="connsiteX4" fmla="*/ 1435874 w 2483487"/>
                <a:gd name="connsiteY4" fmla="*/ 1117949 h 1118146"/>
                <a:gd name="connsiteX5" fmla="*/ 58931 w 2483487"/>
                <a:gd name="connsiteY5" fmla="*/ 561934 h 1118146"/>
                <a:gd name="connsiteX0" fmla="*/ 6583 w 2430393"/>
                <a:gd name="connsiteY0" fmla="*/ 561934 h 1118899"/>
                <a:gd name="connsiteX1" fmla="*/ 309943 w 2430393"/>
                <a:gd name="connsiteY1" fmla="*/ 328329 h 1118899"/>
                <a:gd name="connsiteX2" fmla="*/ 1307326 w 2430393"/>
                <a:gd name="connsiteY2" fmla="*/ 2109 h 1118899"/>
                <a:gd name="connsiteX3" fmla="*/ 2409949 w 2430393"/>
                <a:gd name="connsiteY3" fmla="*/ 497164 h 1118899"/>
                <a:gd name="connsiteX4" fmla="*/ 1383526 w 2430393"/>
                <a:gd name="connsiteY4" fmla="*/ 1117949 h 1118899"/>
                <a:gd name="connsiteX5" fmla="*/ 214693 w 2430393"/>
                <a:gd name="connsiteY5" fmla="*/ 636940 h 1118899"/>
                <a:gd name="connsiteX6" fmla="*/ 6583 w 2430393"/>
                <a:gd name="connsiteY6" fmla="*/ 561934 h 1118899"/>
                <a:gd name="connsiteX0" fmla="*/ 2842 w 2426652"/>
                <a:gd name="connsiteY0" fmla="*/ 561934 h 1118899"/>
                <a:gd name="connsiteX1" fmla="*/ 306202 w 2426652"/>
                <a:gd name="connsiteY1" fmla="*/ 328329 h 1118899"/>
                <a:gd name="connsiteX2" fmla="*/ 1303585 w 2426652"/>
                <a:gd name="connsiteY2" fmla="*/ 2109 h 1118899"/>
                <a:gd name="connsiteX3" fmla="*/ 2406208 w 2426652"/>
                <a:gd name="connsiteY3" fmla="*/ 497164 h 1118899"/>
                <a:gd name="connsiteX4" fmla="*/ 1379785 w 2426652"/>
                <a:gd name="connsiteY4" fmla="*/ 1117949 h 1118899"/>
                <a:gd name="connsiteX5" fmla="*/ 210952 w 2426652"/>
                <a:gd name="connsiteY5" fmla="*/ 636940 h 1118899"/>
                <a:gd name="connsiteX6" fmla="*/ 2842 w 2426652"/>
                <a:gd name="connsiteY6" fmla="*/ 561934 h 1118899"/>
                <a:gd name="connsiteX0" fmla="*/ 2842 w 2426652"/>
                <a:gd name="connsiteY0" fmla="*/ 489544 h 1118899"/>
                <a:gd name="connsiteX1" fmla="*/ 306202 w 2426652"/>
                <a:gd name="connsiteY1" fmla="*/ 328329 h 1118899"/>
                <a:gd name="connsiteX2" fmla="*/ 1303585 w 2426652"/>
                <a:gd name="connsiteY2" fmla="*/ 2109 h 1118899"/>
                <a:gd name="connsiteX3" fmla="*/ 2406208 w 2426652"/>
                <a:gd name="connsiteY3" fmla="*/ 497164 h 1118899"/>
                <a:gd name="connsiteX4" fmla="*/ 1379785 w 2426652"/>
                <a:gd name="connsiteY4" fmla="*/ 1117949 h 1118899"/>
                <a:gd name="connsiteX5" fmla="*/ 210952 w 2426652"/>
                <a:gd name="connsiteY5" fmla="*/ 636940 h 1118899"/>
                <a:gd name="connsiteX6" fmla="*/ 2842 w 2426652"/>
                <a:gd name="connsiteY6" fmla="*/ 489544 h 1118899"/>
                <a:gd name="connsiteX0" fmla="*/ 1876 w 2425686"/>
                <a:gd name="connsiteY0" fmla="*/ 488242 h 1117597"/>
                <a:gd name="connsiteX1" fmla="*/ 232846 w 2425686"/>
                <a:gd name="connsiteY1" fmla="*/ 384177 h 1117597"/>
                <a:gd name="connsiteX2" fmla="*/ 1302619 w 2425686"/>
                <a:gd name="connsiteY2" fmla="*/ 807 h 1117597"/>
                <a:gd name="connsiteX3" fmla="*/ 2405242 w 2425686"/>
                <a:gd name="connsiteY3" fmla="*/ 495862 h 1117597"/>
                <a:gd name="connsiteX4" fmla="*/ 1378819 w 2425686"/>
                <a:gd name="connsiteY4" fmla="*/ 1116647 h 1117597"/>
                <a:gd name="connsiteX5" fmla="*/ 209986 w 2425686"/>
                <a:gd name="connsiteY5" fmla="*/ 635638 h 1117597"/>
                <a:gd name="connsiteX6" fmla="*/ 1876 w 2425686"/>
                <a:gd name="connsiteY6" fmla="*/ 488242 h 1117597"/>
                <a:gd name="connsiteX0" fmla="*/ 420 w 2424230"/>
                <a:gd name="connsiteY0" fmla="*/ 488242 h 1117597"/>
                <a:gd name="connsiteX1" fmla="*/ 231390 w 2424230"/>
                <a:gd name="connsiteY1" fmla="*/ 384177 h 1117597"/>
                <a:gd name="connsiteX2" fmla="*/ 1301163 w 2424230"/>
                <a:gd name="connsiteY2" fmla="*/ 807 h 1117597"/>
                <a:gd name="connsiteX3" fmla="*/ 2403786 w 2424230"/>
                <a:gd name="connsiteY3" fmla="*/ 495862 h 1117597"/>
                <a:gd name="connsiteX4" fmla="*/ 1377363 w 2424230"/>
                <a:gd name="connsiteY4" fmla="*/ 1116647 h 1117597"/>
                <a:gd name="connsiteX5" fmla="*/ 208530 w 2424230"/>
                <a:gd name="connsiteY5" fmla="*/ 635638 h 1117597"/>
                <a:gd name="connsiteX6" fmla="*/ 420 w 2424230"/>
                <a:gd name="connsiteY6" fmla="*/ 488242 h 1117597"/>
                <a:gd name="connsiteX0" fmla="*/ 1725 w 2425261"/>
                <a:gd name="connsiteY0" fmla="*/ 488242 h 1118732"/>
                <a:gd name="connsiteX1" fmla="*/ 232695 w 2425261"/>
                <a:gd name="connsiteY1" fmla="*/ 384177 h 1118732"/>
                <a:gd name="connsiteX2" fmla="*/ 1302468 w 2425261"/>
                <a:gd name="connsiteY2" fmla="*/ 807 h 1118732"/>
                <a:gd name="connsiteX3" fmla="*/ 2405091 w 2425261"/>
                <a:gd name="connsiteY3" fmla="*/ 495862 h 1118732"/>
                <a:gd name="connsiteX4" fmla="*/ 1378668 w 2425261"/>
                <a:gd name="connsiteY4" fmla="*/ 1116647 h 1118732"/>
                <a:gd name="connsiteX5" fmla="*/ 289845 w 2425261"/>
                <a:gd name="connsiteY5" fmla="*/ 692788 h 1118732"/>
                <a:gd name="connsiteX6" fmla="*/ 1725 w 2425261"/>
                <a:gd name="connsiteY6" fmla="*/ 488242 h 1118732"/>
                <a:gd name="connsiteX0" fmla="*/ 858 w 2424394"/>
                <a:gd name="connsiteY0" fmla="*/ 488242 h 1118732"/>
                <a:gd name="connsiteX1" fmla="*/ 231828 w 2424394"/>
                <a:gd name="connsiteY1" fmla="*/ 384177 h 1118732"/>
                <a:gd name="connsiteX2" fmla="*/ 1301601 w 2424394"/>
                <a:gd name="connsiteY2" fmla="*/ 807 h 1118732"/>
                <a:gd name="connsiteX3" fmla="*/ 2404224 w 2424394"/>
                <a:gd name="connsiteY3" fmla="*/ 495862 h 1118732"/>
                <a:gd name="connsiteX4" fmla="*/ 1377801 w 2424394"/>
                <a:gd name="connsiteY4" fmla="*/ 1116647 h 1118732"/>
                <a:gd name="connsiteX5" fmla="*/ 288978 w 2424394"/>
                <a:gd name="connsiteY5" fmla="*/ 692788 h 1118732"/>
                <a:gd name="connsiteX6" fmla="*/ 858 w 2424394"/>
                <a:gd name="connsiteY6" fmla="*/ 488242 h 1118732"/>
                <a:gd name="connsiteX0" fmla="*/ 444 w 2500180"/>
                <a:gd name="connsiteY0" fmla="*/ 541582 h 1118732"/>
                <a:gd name="connsiteX1" fmla="*/ 307614 w 2500180"/>
                <a:gd name="connsiteY1" fmla="*/ 384177 h 1118732"/>
                <a:gd name="connsiteX2" fmla="*/ 1377387 w 2500180"/>
                <a:gd name="connsiteY2" fmla="*/ 807 h 1118732"/>
                <a:gd name="connsiteX3" fmla="*/ 2480010 w 2500180"/>
                <a:gd name="connsiteY3" fmla="*/ 495862 h 1118732"/>
                <a:gd name="connsiteX4" fmla="*/ 1453587 w 2500180"/>
                <a:gd name="connsiteY4" fmla="*/ 1116647 h 1118732"/>
                <a:gd name="connsiteX5" fmla="*/ 364764 w 2500180"/>
                <a:gd name="connsiteY5" fmla="*/ 692788 h 1118732"/>
                <a:gd name="connsiteX6" fmla="*/ 444 w 2500180"/>
                <a:gd name="connsiteY6" fmla="*/ 541582 h 1118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0180" h="1118732">
                  <a:moveTo>
                    <a:pt x="444" y="541582"/>
                  </a:moveTo>
                  <a:cubicBezTo>
                    <a:pt x="9969" y="379657"/>
                    <a:pt x="90824" y="477481"/>
                    <a:pt x="307614" y="384177"/>
                  </a:cubicBezTo>
                  <a:cubicBezTo>
                    <a:pt x="524404" y="290873"/>
                    <a:pt x="1015321" y="-17807"/>
                    <a:pt x="1377387" y="807"/>
                  </a:cubicBezTo>
                  <a:cubicBezTo>
                    <a:pt x="1739453" y="19421"/>
                    <a:pt x="2434290" y="351991"/>
                    <a:pt x="2480010" y="495862"/>
                  </a:cubicBezTo>
                  <a:cubicBezTo>
                    <a:pt x="2640030" y="670213"/>
                    <a:pt x="1806128" y="1083826"/>
                    <a:pt x="1453587" y="1116647"/>
                  </a:cubicBezTo>
                  <a:cubicBezTo>
                    <a:pt x="1101046" y="1149468"/>
                    <a:pt x="594255" y="785457"/>
                    <a:pt x="364764" y="692788"/>
                  </a:cubicBezTo>
                  <a:cubicBezTo>
                    <a:pt x="135274" y="600119"/>
                    <a:pt x="-9081" y="703507"/>
                    <a:pt x="444" y="54158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63300"/>
                </a:gs>
                <a:gs pos="50000">
                  <a:srgbClr val="CC6600"/>
                </a:gs>
                <a:gs pos="100000">
                  <a:srgbClr val="663300"/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 694">
              <a:extLst>
                <a:ext uri="{FF2B5EF4-FFF2-40B4-BE49-F238E27FC236}">
                  <a16:creationId xmlns:a16="http://schemas.microsoft.com/office/drawing/2014/main" id="{173E1238-B3F0-4FF2-96D9-56EE5DC89B42}"/>
                </a:ext>
              </a:extLst>
            </p:cNvPr>
            <p:cNvSpPr/>
            <p:nvPr/>
          </p:nvSpPr>
          <p:spPr bwMode="auto">
            <a:xfrm>
              <a:off x="5773033" y="3258391"/>
              <a:ext cx="243627" cy="272002"/>
            </a:xfrm>
            <a:custGeom>
              <a:avLst/>
              <a:gdLst>
                <a:gd name="connsiteX0" fmla="*/ 41543 w 289727"/>
                <a:gd name="connsiteY0" fmla="*/ 103 h 320384"/>
                <a:gd name="connsiteX1" fmla="*/ 14873 w 289727"/>
                <a:gd name="connsiteY1" fmla="*/ 213463 h 320384"/>
                <a:gd name="connsiteX2" fmla="*/ 289193 w 289727"/>
                <a:gd name="connsiteY2" fmla="*/ 320143 h 320384"/>
                <a:gd name="connsiteX3" fmla="*/ 83453 w 289727"/>
                <a:gd name="connsiteY3" fmla="*/ 186793 h 320384"/>
                <a:gd name="connsiteX4" fmla="*/ 41543 w 289727"/>
                <a:gd name="connsiteY4" fmla="*/ 103 h 320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9727" h="320384">
                  <a:moveTo>
                    <a:pt x="41543" y="103"/>
                  </a:moveTo>
                  <a:cubicBezTo>
                    <a:pt x="30113" y="4548"/>
                    <a:pt x="-26402" y="160123"/>
                    <a:pt x="14873" y="213463"/>
                  </a:cubicBezTo>
                  <a:cubicBezTo>
                    <a:pt x="56148" y="266803"/>
                    <a:pt x="277763" y="324588"/>
                    <a:pt x="289193" y="320143"/>
                  </a:cubicBezTo>
                  <a:cubicBezTo>
                    <a:pt x="300623" y="315698"/>
                    <a:pt x="125363" y="238228"/>
                    <a:pt x="83453" y="186793"/>
                  </a:cubicBezTo>
                  <a:cubicBezTo>
                    <a:pt x="41543" y="135358"/>
                    <a:pt x="52973" y="-4342"/>
                    <a:pt x="41543" y="103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 695">
              <a:extLst>
                <a:ext uri="{FF2B5EF4-FFF2-40B4-BE49-F238E27FC236}">
                  <a16:creationId xmlns:a16="http://schemas.microsoft.com/office/drawing/2014/main" id="{659E61D2-9D79-4C5A-B078-339F34115CF0}"/>
                </a:ext>
              </a:extLst>
            </p:cNvPr>
            <p:cNvSpPr/>
            <p:nvPr/>
          </p:nvSpPr>
          <p:spPr bwMode="auto">
            <a:xfrm>
              <a:off x="5282115" y="3270701"/>
              <a:ext cx="393868" cy="284128"/>
            </a:xfrm>
            <a:custGeom>
              <a:avLst/>
              <a:gdLst>
                <a:gd name="connsiteX0" fmla="*/ 378628 w 393868"/>
                <a:gd name="connsiteY0" fmla="*/ 70751 h 284128"/>
                <a:gd name="connsiteX1" fmla="*/ 54778 w 393868"/>
                <a:gd name="connsiteY1" fmla="*/ 2171 h 284128"/>
                <a:gd name="connsiteX2" fmla="*/ 28108 w 393868"/>
                <a:gd name="connsiteY2" fmla="*/ 143141 h 284128"/>
                <a:gd name="connsiteX3" fmla="*/ 28108 w 393868"/>
                <a:gd name="connsiteY3" fmla="*/ 284111 h 284128"/>
                <a:gd name="connsiteX4" fmla="*/ 393868 w 393868"/>
                <a:gd name="connsiteY4" fmla="*/ 150761 h 284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3868" h="284128">
                  <a:moveTo>
                    <a:pt x="378628" y="70751"/>
                  </a:moveTo>
                  <a:cubicBezTo>
                    <a:pt x="245913" y="30428"/>
                    <a:pt x="113198" y="-9894"/>
                    <a:pt x="54778" y="2171"/>
                  </a:cubicBezTo>
                  <a:cubicBezTo>
                    <a:pt x="-3642" y="14236"/>
                    <a:pt x="32553" y="96151"/>
                    <a:pt x="28108" y="143141"/>
                  </a:cubicBezTo>
                  <a:cubicBezTo>
                    <a:pt x="23663" y="190131"/>
                    <a:pt x="-32852" y="282841"/>
                    <a:pt x="28108" y="284111"/>
                  </a:cubicBezTo>
                  <a:cubicBezTo>
                    <a:pt x="89068" y="285381"/>
                    <a:pt x="241468" y="218071"/>
                    <a:pt x="393868" y="150761"/>
                  </a:cubicBezTo>
                </a:path>
              </a:pathLst>
            </a:cu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円/楕円 342">
              <a:extLst>
                <a:ext uri="{FF2B5EF4-FFF2-40B4-BE49-F238E27FC236}">
                  <a16:creationId xmlns:a16="http://schemas.microsoft.com/office/drawing/2014/main" id="{0D0FE4E8-9964-42FB-B1F5-0995E17EA50C}"/>
                </a:ext>
              </a:extLst>
            </p:cNvPr>
            <p:cNvSpPr/>
            <p:nvPr/>
          </p:nvSpPr>
          <p:spPr bwMode="auto">
            <a:xfrm rot="20405819">
              <a:off x="6205708" y="3174740"/>
              <a:ext cx="197202" cy="149287"/>
            </a:xfrm>
            <a:custGeom>
              <a:avLst/>
              <a:gdLst>
                <a:gd name="connsiteX0" fmla="*/ 0 w 197203"/>
                <a:gd name="connsiteY0" fmla="*/ 124810 h 249620"/>
                <a:gd name="connsiteX1" fmla="*/ 98602 w 197203"/>
                <a:gd name="connsiteY1" fmla="*/ 0 h 249620"/>
                <a:gd name="connsiteX2" fmla="*/ 197204 w 197203"/>
                <a:gd name="connsiteY2" fmla="*/ 124810 h 249620"/>
                <a:gd name="connsiteX3" fmla="*/ 98602 w 197203"/>
                <a:gd name="connsiteY3" fmla="*/ 249620 h 249620"/>
                <a:gd name="connsiteX4" fmla="*/ 0 w 197203"/>
                <a:gd name="connsiteY4" fmla="*/ 124810 h 249620"/>
                <a:gd name="connsiteX0" fmla="*/ 0 w 311504"/>
                <a:gd name="connsiteY0" fmla="*/ 124810 h 249620"/>
                <a:gd name="connsiteX1" fmla="*/ 212902 w 311504"/>
                <a:gd name="connsiteY1" fmla="*/ 0 h 249620"/>
                <a:gd name="connsiteX2" fmla="*/ 311504 w 311504"/>
                <a:gd name="connsiteY2" fmla="*/ 124810 h 249620"/>
                <a:gd name="connsiteX3" fmla="*/ 212902 w 311504"/>
                <a:gd name="connsiteY3" fmla="*/ 249620 h 249620"/>
                <a:gd name="connsiteX4" fmla="*/ 0 w 311504"/>
                <a:gd name="connsiteY4" fmla="*/ 124810 h 249620"/>
                <a:gd name="connsiteX0" fmla="*/ 0 w 214770"/>
                <a:gd name="connsiteY0" fmla="*/ 124821 h 249644"/>
                <a:gd name="connsiteX1" fmla="*/ 212902 w 214770"/>
                <a:gd name="connsiteY1" fmla="*/ 11 h 249644"/>
                <a:gd name="connsiteX2" fmla="*/ 109574 w 214770"/>
                <a:gd name="connsiteY2" fmla="*/ 130536 h 249644"/>
                <a:gd name="connsiteX3" fmla="*/ 212902 w 214770"/>
                <a:gd name="connsiteY3" fmla="*/ 249631 h 249644"/>
                <a:gd name="connsiteX4" fmla="*/ 0 w 214770"/>
                <a:gd name="connsiteY4" fmla="*/ 124821 h 249644"/>
                <a:gd name="connsiteX0" fmla="*/ 0 w 214797"/>
                <a:gd name="connsiteY0" fmla="*/ 124821 h 249638"/>
                <a:gd name="connsiteX1" fmla="*/ 212902 w 214797"/>
                <a:gd name="connsiteY1" fmla="*/ 11 h 249638"/>
                <a:gd name="connsiteX2" fmla="*/ 109574 w 214797"/>
                <a:gd name="connsiteY2" fmla="*/ 130536 h 249638"/>
                <a:gd name="connsiteX3" fmla="*/ 212902 w 214797"/>
                <a:gd name="connsiteY3" fmla="*/ 249631 h 249638"/>
                <a:gd name="connsiteX4" fmla="*/ 0 w 214797"/>
                <a:gd name="connsiteY4" fmla="*/ 124821 h 249638"/>
                <a:gd name="connsiteX0" fmla="*/ 177 w 256470"/>
                <a:gd name="connsiteY0" fmla="*/ 124818 h 181078"/>
                <a:gd name="connsiteX1" fmla="*/ 213079 w 256470"/>
                <a:gd name="connsiteY1" fmla="*/ 8 h 181078"/>
                <a:gd name="connsiteX2" fmla="*/ 109751 w 256470"/>
                <a:gd name="connsiteY2" fmla="*/ 130533 h 181078"/>
                <a:gd name="connsiteX3" fmla="*/ 254989 w 256470"/>
                <a:gd name="connsiteY3" fmla="*/ 181048 h 181078"/>
                <a:gd name="connsiteX4" fmla="*/ 177 w 256470"/>
                <a:gd name="connsiteY4" fmla="*/ 124818 h 181078"/>
                <a:gd name="connsiteX0" fmla="*/ 177 w 257754"/>
                <a:gd name="connsiteY0" fmla="*/ 124818 h 201822"/>
                <a:gd name="connsiteX1" fmla="*/ 213079 w 257754"/>
                <a:gd name="connsiteY1" fmla="*/ 8 h 201822"/>
                <a:gd name="connsiteX2" fmla="*/ 109751 w 257754"/>
                <a:gd name="connsiteY2" fmla="*/ 130533 h 201822"/>
                <a:gd name="connsiteX3" fmla="*/ 254989 w 257754"/>
                <a:gd name="connsiteY3" fmla="*/ 181048 h 201822"/>
                <a:gd name="connsiteX4" fmla="*/ 177 w 257754"/>
                <a:gd name="connsiteY4" fmla="*/ 124818 h 201822"/>
                <a:gd name="connsiteX0" fmla="*/ 50 w 257581"/>
                <a:gd name="connsiteY0" fmla="*/ 16337 h 91063"/>
                <a:gd name="connsiteX1" fmla="*/ 232002 w 257581"/>
                <a:gd name="connsiteY1" fmla="*/ 112 h 91063"/>
                <a:gd name="connsiteX2" fmla="*/ 109624 w 257581"/>
                <a:gd name="connsiteY2" fmla="*/ 22052 h 91063"/>
                <a:gd name="connsiteX3" fmla="*/ 254862 w 257581"/>
                <a:gd name="connsiteY3" fmla="*/ 72567 h 91063"/>
                <a:gd name="connsiteX4" fmla="*/ 50 w 257581"/>
                <a:gd name="connsiteY4" fmla="*/ 16337 h 91063"/>
                <a:gd name="connsiteX0" fmla="*/ 47 w 257578"/>
                <a:gd name="connsiteY0" fmla="*/ 28035 h 102761"/>
                <a:gd name="connsiteX1" fmla="*/ 231999 w 257578"/>
                <a:gd name="connsiteY1" fmla="*/ 11810 h 102761"/>
                <a:gd name="connsiteX2" fmla="*/ 109621 w 257578"/>
                <a:gd name="connsiteY2" fmla="*/ 33750 h 102761"/>
                <a:gd name="connsiteX3" fmla="*/ 254859 w 257578"/>
                <a:gd name="connsiteY3" fmla="*/ 84265 h 102761"/>
                <a:gd name="connsiteX4" fmla="*/ 47 w 257578"/>
                <a:gd name="connsiteY4" fmla="*/ 28035 h 102761"/>
                <a:gd name="connsiteX0" fmla="*/ 46 w 257577"/>
                <a:gd name="connsiteY0" fmla="*/ 48237 h 122963"/>
                <a:gd name="connsiteX1" fmla="*/ 231998 w 257577"/>
                <a:gd name="connsiteY1" fmla="*/ 32012 h 122963"/>
                <a:gd name="connsiteX2" fmla="*/ 109620 w 257577"/>
                <a:gd name="connsiteY2" fmla="*/ 53952 h 122963"/>
                <a:gd name="connsiteX3" fmla="*/ 254858 w 257577"/>
                <a:gd name="connsiteY3" fmla="*/ 104467 h 122963"/>
                <a:gd name="connsiteX4" fmla="*/ 46 w 257577"/>
                <a:gd name="connsiteY4" fmla="*/ 48237 h 122963"/>
                <a:gd name="connsiteX0" fmla="*/ 9 w 264366"/>
                <a:gd name="connsiteY0" fmla="*/ 59108 h 134090"/>
                <a:gd name="connsiteX1" fmla="*/ 264346 w 264366"/>
                <a:gd name="connsiteY1" fmla="*/ 29548 h 134090"/>
                <a:gd name="connsiteX2" fmla="*/ 109583 w 264366"/>
                <a:gd name="connsiteY2" fmla="*/ 64823 h 134090"/>
                <a:gd name="connsiteX3" fmla="*/ 254821 w 264366"/>
                <a:gd name="connsiteY3" fmla="*/ 115338 h 134090"/>
                <a:gd name="connsiteX4" fmla="*/ 9 w 264366"/>
                <a:gd name="connsiteY4" fmla="*/ 59108 h 134090"/>
                <a:gd name="connsiteX0" fmla="*/ 9 w 264366"/>
                <a:gd name="connsiteY0" fmla="*/ 59108 h 134090"/>
                <a:gd name="connsiteX1" fmla="*/ 264346 w 264366"/>
                <a:gd name="connsiteY1" fmla="*/ 29548 h 134090"/>
                <a:gd name="connsiteX2" fmla="*/ 109583 w 264366"/>
                <a:gd name="connsiteY2" fmla="*/ 64823 h 134090"/>
                <a:gd name="connsiteX3" fmla="*/ 254821 w 264366"/>
                <a:gd name="connsiteY3" fmla="*/ 115338 h 134090"/>
                <a:gd name="connsiteX4" fmla="*/ 9 w 264366"/>
                <a:gd name="connsiteY4" fmla="*/ 59108 h 134090"/>
                <a:gd name="connsiteX0" fmla="*/ 1 w 264358"/>
                <a:gd name="connsiteY0" fmla="*/ 68110 h 149287"/>
                <a:gd name="connsiteX1" fmla="*/ 264338 w 264358"/>
                <a:gd name="connsiteY1" fmla="*/ 38550 h 149287"/>
                <a:gd name="connsiteX2" fmla="*/ 109575 w 264358"/>
                <a:gd name="connsiteY2" fmla="*/ 73825 h 149287"/>
                <a:gd name="connsiteX3" fmla="*/ 254813 w 264358"/>
                <a:gd name="connsiteY3" fmla="*/ 124340 h 149287"/>
                <a:gd name="connsiteX4" fmla="*/ 1 w 264358"/>
                <a:gd name="connsiteY4" fmla="*/ 68110 h 14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358" h="149287">
                  <a:moveTo>
                    <a:pt x="1" y="68110"/>
                  </a:moveTo>
                  <a:cubicBezTo>
                    <a:pt x="-317" y="11902"/>
                    <a:pt x="267031" y="-36697"/>
                    <a:pt x="264338" y="38550"/>
                  </a:cubicBezTo>
                  <a:cubicBezTo>
                    <a:pt x="261645" y="113797"/>
                    <a:pt x="111162" y="67147"/>
                    <a:pt x="109575" y="73825"/>
                  </a:cubicBezTo>
                  <a:cubicBezTo>
                    <a:pt x="107988" y="80503"/>
                    <a:pt x="280695" y="64332"/>
                    <a:pt x="254813" y="124340"/>
                  </a:cubicBezTo>
                  <a:cubicBezTo>
                    <a:pt x="228931" y="184348"/>
                    <a:pt x="319" y="124318"/>
                    <a:pt x="1" y="68110"/>
                  </a:cubicBezTo>
                  <a:close/>
                </a:path>
              </a:pathLst>
            </a:custGeom>
            <a:solidFill>
              <a:srgbClr val="FF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円/楕円 697">
              <a:extLst>
                <a:ext uri="{FF2B5EF4-FFF2-40B4-BE49-F238E27FC236}">
                  <a16:creationId xmlns:a16="http://schemas.microsoft.com/office/drawing/2014/main" id="{E5A4FC95-4EC2-4D3F-8B75-BA92FD4A9691}"/>
                </a:ext>
              </a:extLst>
            </p:cNvPr>
            <p:cNvSpPr/>
            <p:nvPr/>
          </p:nvSpPr>
          <p:spPr bwMode="auto">
            <a:xfrm>
              <a:off x="6004760" y="3117635"/>
              <a:ext cx="153066" cy="153066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円/楕円 698">
              <a:extLst>
                <a:ext uri="{FF2B5EF4-FFF2-40B4-BE49-F238E27FC236}">
                  <a16:creationId xmlns:a16="http://schemas.microsoft.com/office/drawing/2014/main" id="{551695D0-D741-46BD-9635-2802C7479608}"/>
                </a:ext>
              </a:extLst>
            </p:cNvPr>
            <p:cNvSpPr/>
            <p:nvPr/>
          </p:nvSpPr>
          <p:spPr bwMode="auto">
            <a:xfrm>
              <a:off x="6004760" y="2942375"/>
              <a:ext cx="153066" cy="153066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円/楕円 699">
              <a:extLst>
                <a:ext uri="{FF2B5EF4-FFF2-40B4-BE49-F238E27FC236}">
                  <a16:creationId xmlns:a16="http://schemas.microsoft.com/office/drawing/2014/main" id="{41E8B56C-FE1E-492F-A5E2-B509909410F7}"/>
                </a:ext>
              </a:extLst>
            </p:cNvPr>
            <p:cNvSpPr/>
            <p:nvPr/>
          </p:nvSpPr>
          <p:spPr bwMode="auto">
            <a:xfrm>
              <a:off x="5088015" y="2781616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円/楕円 700">
              <a:extLst>
                <a:ext uri="{FF2B5EF4-FFF2-40B4-BE49-F238E27FC236}">
                  <a16:creationId xmlns:a16="http://schemas.microsoft.com/office/drawing/2014/main" id="{9E25C429-DC09-495B-A4BE-9FF4D8EAA34D}"/>
                </a:ext>
              </a:extLst>
            </p:cNvPr>
            <p:cNvSpPr/>
            <p:nvPr/>
          </p:nvSpPr>
          <p:spPr bwMode="auto">
            <a:xfrm>
              <a:off x="4905000" y="2965246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円/楕円 701">
              <a:extLst>
                <a:ext uri="{FF2B5EF4-FFF2-40B4-BE49-F238E27FC236}">
                  <a16:creationId xmlns:a16="http://schemas.microsoft.com/office/drawing/2014/main" id="{C8CEAC9D-EEB8-48C3-9093-D3C10266D119}"/>
                </a:ext>
              </a:extLst>
            </p:cNvPr>
            <p:cNvSpPr/>
            <p:nvPr/>
          </p:nvSpPr>
          <p:spPr bwMode="auto">
            <a:xfrm>
              <a:off x="5278465" y="2979517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円/楕円 702">
              <a:extLst>
                <a:ext uri="{FF2B5EF4-FFF2-40B4-BE49-F238E27FC236}">
                  <a16:creationId xmlns:a16="http://schemas.microsoft.com/office/drawing/2014/main" id="{B7E29275-B162-4D35-8F1D-FE455D9F9974}"/>
                </a:ext>
              </a:extLst>
            </p:cNvPr>
            <p:cNvSpPr/>
            <p:nvPr/>
          </p:nvSpPr>
          <p:spPr bwMode="auto">
            <a:xfrm>
              <a:off x="5578933" y="3042605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円/楕円 703">
              <a:extLst>
                <a:ext uri="{FF2B5EF4-FFF2-40B4-BE49-F238E27FC236}">
                  <a16:creationId xmlns:a16="http://schemas.microsoft.com/office/drawing/2014/main" id="{3E1DAD37-6980-4BEC-BC4A-6B588EF6E92F}"/>
                </a:ext>
              </a:extLst>
            </p:cNvPr>
            <p:cNvSpPr/>
            <p:nvPr/>
          </p:nvSpPr>
          <p:spPr bwMode="auto">
            <a:xfrm>
              <a:off x="5532833" y="2851410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円/楕円 704">
              <a:extLst>
                <a:ext uri="{FF2B5EF4-FFF2-40B4-BE49-F238E27FC236}">
                  <a16:creationId xmlns:a16="http://schemas.microsoft.com/office/drawing/2014/main" id="{7DA35CF9-072A-44FE-8B2B-2669793352B4}"/>
                </a:ext>
              </a:extLst>
            </p:cNvPr>
            <p:cNvSpPr/>
            <p:nvPr/>
          </p:nvSpPr>
          <p:spPr bwMode="auto">
            <a:xfrm>
              <a:off x="6006883" y="2944181"/>
              <a:ext cx="147149" cy="10463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円/楕円 705">
              <a:extLst>
                <a:ext uri="{FF2B5EF4-FFF2-40B4-BE49-F238E27FC236}">
                  <a16:creationId xmlns:a16="http://schemas.microsoft.com/office/drawing/2014/main" id="{0EF86438-E264-40E1-8511-334DAB203572}"/>
                </a:ext>
              </a:extLst>
            </p:cNvPr>
            <p:cNvSpPr/>
            <p:nvPr/>
          </p:nvSpPr>
          <p:spPr bwMode="auto">
            <a:xfrm>
              <a:off x="6006883" y="3149824"/>
              <a:ext cx="147149" cy="122488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円/楕円 706">
              <a:extLst>
                <a:ext uri="{FF2B5EF4-FFF2-40B4-BE49-F238E27FC236}">
                  <a16:creationId xmlns:a16="http://schemas.microsoft.com/office/drawing/2014/main" id="{B49C564A-FC65-4B8B-942E-CA5482F09836}"/>
                </a:ext>
              </a:extLst>
            </p:cNvPr>
            <p:cNvSpPr/>
            <p:nvPr/>
          </p:nvSpPr>
          <p:spPr bwMode="auto">
            <a:xfrm>
              <a:off x="6072547" y="2960201"/>
              <a:ext cx="64223" cy="64223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円/楕円 707">
              <a:extLst>
                <a:ext uri="{FF2B5EF4-FFF2-40B4-BE49-F238E27FC236}">
                  <a16:creationId xmlns:a16="http://schemas.microsoft.com/office/drawing/2014/main" id="{2046C20C-6AB2-49FE-B8DC-D8EA6EBEDF90}"/>
                </a:ext>
              </a:extLst>
            </p:cNvPr>
            <p:cNvSpPr/>
            <p:nvPr/>
          </p:nvSpPr>
          <p:spPr bwMode="auto">
            <a:xfrm>
              <a:off x="6065230" y="3194168"/>
              <a:ext cx="64223" cy="64223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円/楕円 708">
              <a:extLst>
                <a:ext uri="{FF2B5EF4-FFF2-40B4-BE49-F238E27FC236}">
                  <a16:creationId xmlns:a16="http://schemas.microsoft.com/office/drawing/2014/main" id="{B854F670-F0F3-4A5E-8AA1-4A4E0E57DD8B}"/>
                </a:ext>
              </a:extLst>
            </p:cNvPr>
            <p:cNvSpPr/>
            <p:nvPr/>
          </p:nvSpPr>
          <p:spPr bwMode="auto">
            <a:xfrm>
              <a:off x="4039074" y="3149599"/>
              <a:ext cx="1832723" cy="108791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円/楕円 709">
              <a:extLst>
                <a:ext uri="{FF2B5EF4-FFF2-40B4-BE49-F238E27FC236}">
                  <a16:creationId xmlns:a16="http://schemas.microsoft.com/office/drawing/2014/main" id="{993AF2A8-0E7D-46B5-B8DA-BB4D1BB9E038}"/>
                </a:ext>
              </a:extLst>
            </p:cNvPr>
            <p:cNvSpPr/>
            <p:nvPr/>
          </p:nvSpPr>
          <p:spPr bwMode="auto">
            <a:xfrm>
              <a:off x="4547955" y="2947731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円/楕円 710">
              <a:extLst>
                <a:ext uri="{FF2B5EF4-FFF2-40B4-BE49-F238E27FC236}">
                  <a16:creationId xmlns:a16="http://schemas.microsoft.com/office/drawing/2014/main" id="{DA273D69-90E9-407B-88BC-CEF41DBDEBAA}"/>
                </a:ext>
              </a:extLst>
            </p:cNvPr>
            <p:cNvSpPr/>
            <p:nvPr/>
          </p:nvSpPr>
          <p:spPr bwMode="auto">
            <a:xfrm>
              <a:off x="4367010" y="3217194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円/楕円 711">
              <a:extLst>
                <a:ext uri="{FF2B5EF4-FFF2-40B4-BE49-F238E27FC236}">
                  <a16:creationId xmlns:a16="http://schemas.microsoft.com/office/drawing/2014/main" id="{D1F0D9C0-3F42-4373-94C1-AE6E476495D5}"/>
                </a:ext>
              </a:extLst>
            </p:cNvPr>
            <p:cNvSpPr/>
            <p:nvPr/>
          </p:nvSpPr>
          <p:spPr bwMode="auto">
            <a:xfrm>
              <a:off x="4420707" y="3085446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円/楕円 712">
              <a:extLst>
                <a:ext uri="{FF2B5EF4-FFF2-40B4-BE49-F238E27FC236}">
                  <a16:creationId xmlns:a16="http://schemas.microsoft.com/office/drawing/2014/main" id="{EC365BE0-A357-4109-BDB3-01E7BB736FA5}"/>
                </a:ext>
              </a:extLst>
            </p:cNvPr>
            <p:cNvSpPr/>
            <p:nvPr/>
          </p:nvSpPr>
          <p:spPr bwMode="auto">
            <a:xfrm>
              <a:off x="4039074" y="3145632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円/楕円 713">
              <a:extLst>
                <a:ext uri="{FF2B5EF4-FFF2-40B4-BE49-F238E27FC236}">
                  <a16:creationId xmlns:a16="http://schemas.microsoft.com/office/drawing/2014/main" id="{71FF5ADA-EEE1-414D-9138-B5CB5ECE3DC8}"/>
                </a:ext>
              </a:extLst>
            </p:cNvPr>
            <p:cNvSpPr/>
            <p:nvPr/>
          </p:nvSpPr>
          <p:spPr bwMode="auto">
            <a:xfrm>
              <a:off x="4738405" y="3145632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F954A6F0-5EBB-439B-8A0E-E76E14506145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二十世紀梨の花（県花）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2D7BE763-EC0A-4C6A-86E3-5B2FAE299562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オシドリ（県鳥）</a:t>
            </a: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FD41668F-8961-40AD-9251-6710A27DCE43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ダイセンキャラボク（県木）</a:t>
            </a: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2D0CD9DD-533C-4B48-974A-81413DE5F6A2}"/>
              </a:ext>
            </a:extLst>
          </p:cNvPr>
          <p:cNvGrpSpPr/>
          <p:nvPr/>
        </p:nvGrpSpPr>
        <p:grpSpPr>
          <a:xfrm>
            <a:off x="3752936" y="1133059"/>
            <a:ext cx="2434418" cy="2124708"/>
            <a:chOff x="844504" y="2677120"/>
            <a:chExt cx="4822585" cy="4209048"/>
          </a:xfrm>
        </p:grpSpPr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F1F349DD-16F1-47D1-9E5D-7EC6BA8C77F2}"/>
                </a:ext>
              </a:extLst>
            </p:cNvPr>
            <p:cNvSpPr/>
            <p:nvPr/>
          </p:nvSpPr>
          <p:spPr>
            <a:xfrm>
              <a:off x="1100843" y="4399472"/>
              <a:ext cx="4463196" cy="248669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5E4FB247-2F3E-4787-BE51-2269FBCD9464}"/>
                </a:ext>
              </a:extLst>
            </p:cNvPr>
            <p:cNvGrpSpPr/>
            <p:nvPr/>
          </p:nvGrpSpPr>
          <p:grpSpPr>
            <a:xfrm>
              <a:off x="844504" y="2677120"/>
              <a:ext cx="3837945" cy="3033070"/>
              <a:chOff x="-69765" y="909063"/>
              <a:chExt cx="3837945" cy="3033070"/>
            </a:xfrm>
          </p:grpSpPr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6F6C5C9B-1111-437C-8841-E71FBF1B20A1}"/>
                  </a:ext>
                </a:extLst>
              </p:cNvPr>
              <p:cNvSpPr/>
              <p:nvPr/>
            </p:nvSpPr>
            <p:spPr>
              <a:xfrm rot="19552642" flipV="1">
                <a:off x="101996" y="2066818"/>
                <a:ext cx="580634" cy="159326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AF7E29BA-008D-4A71-AF8B-2E12DB3E04F6}"/>
                  </a:ext>
                </a:extLst>
              </p:cNvPr>
              <p:cNvSpPr/>
              <p:nvPr/>
            </p:nvSpPr>
            <p:spPr>
              <a:xfrm>
                <a:off x="-69765" y="1738480"/>
                <a:ext cx="580634" cy="289325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0C6BD320-C3E5-4C6F-A596-A9B6B59125CE}"/>
                  </a:ext>
                </a:extLst>
              </p:cNvPr>
              <p:cNvSpPr/>
              <p:nvPr/>
            </p:nvSpPr>
            <p:spPr>
              <a:xfrm rot="900000">
                <a:off x="564446" y="2153407"/>
                <a:ext cx="2371788" cy="1103549"/>
              </a:xfrm>
              <a:custGeom>
                <a:avLst/>
                <a:gdLst>
                  <a:gd name="connsiteX0" fmla="*/ 724292 w 2371788"/>
                  <a:gd name="connsiteY0" fmla="*/ 67333 h 1103549"/>
                  <a:gd name="connsiteX1" fmla="*/ 1185894 w 2371788"/>
                  <a:gd name="connsiteY1" fmla="*/ 0 h 1103549"/>
                  <a:gd name="connsiteX2" fmla="*/ 2371788 w 2371788"/>
                  <a:gd name="connsiteY2" fmla="*/ 856821 h 1103549"/>
                  <a:gd name="connsiteX3" fmla="*/ 2361749 w 2371788"/>
                  <a:gd name="connsiteY3" fmla="*/ 952686 h 1103549"/>
                  <a:gd name="connsiteX4" fmla="*/ 2359685 w 2371788"/>
                  <a:gd name="connsiteY4" fmla="*/ 948611 h 1103549"/>
                  <a:gd name="connsiteX5" fmla="*/ 1266985 w 2371788"/>
                  <a:gd name="connsiteY5" fmla="*/ 425304 h 1103549"/>
                  <a:gd name="connsiteX6" fmla="*/ 805383 w 2371788"/>
                  <a:gd name="connsiteY6" fmla="*/ 492637 h 1103549"/>
                  <a:gd name="connsiteX7" fmla="*/ 134406 w 2371788"/>
                  <a:gd name="connsiteY7" fmla="*/ 1027332 h 1103549"/>
                  <a:gd name="connsiteX8" fmla="*/ 110095 w 2371788"/>
                  <a:gd name="connsiteY8" fmla="*/ 1103549 h 1103549"/>
                  <a:gd name="connsiteX9" fmla="*/ 104758 w 2371788"/>
                  <a:gd name="connsiteY9" fmla="*/ 1101005 h 1103549"/>
                  <a:gd name="connsiteX10" fmla="*/ 35269 w 2371788"/>
                  <a:gd name="connsiteY10" fmla="*/ 1060904 h 1103549"/>
                  <a:gd name="connsiteX11" fmla="*/ 24093 w 2371788"/>
                  <a:gd name="connsiteY11" fmla="*/ 1029500 h 1103549"/>
                  <a:gd name="connsiteX12" fmla="*/ 0 w 2371788"/>
                  <a:gd name="connsiteY12" fmla="*/ 856821 h 1103549"/>
                  <a:gd name="connsiteX13" fmla="*/ 724292 w 2371788"/>
                  <a:gd name="connsiteY13" fmla="*/ 67333 h 1103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71788" h="1103549">
                    <a:moveTo>
                      <a:pt x="724292" y="67333"/>
                    </a:moveTo>
                    <a:cubicBezTo>
                      <a:pt x="866170" y="23976"/>
                      <a:pt x="1022157" y="0"/>
                      <a:pt x="1185894" y="0"/>
                    </a:cubicBezTo>
                    <a:cubicBezTo>
                      <a:pt x="1840845" y="0"/>
                      <a:pt x="2371788" y="383612"/>
                      <a:pt x="2371788" y="856821"/>
                    </a:cubicBezTo>
                    <a:lnTo>
                      <a:pt x="2361749" y="952686"/>
                    </a:lnTo>
                    <a:lnTo>
                      <a:pt x="2359685" y="948611"/>
                    </a:lnTo>
                    <a:cubicBezTo>
                      <a:pt x="2179657" y="641086"/>
                      <a:pt x="1758198" y="425304"/>
                      <a:pt x="1266985" y="425304"/>
                    </a:cubicBezTo>
                    <a:cubicBezTo>
                      <a:pt x="1103248" y="425304"/>
                      <a:pt x="947260" y="449280"/>
                      <a:pt x="805383" y="492637"/>
                    </a:cubicBezTo>
                    <a:cubicBezTo>
                      <a:pt x="486156" y="590192"/>
                      <a:pt x="238355" y="785866"/>
                      <a:pt x="134406" y="1027332"/>
                    </a:cubicBezTo>
                    <a:lnTo>
                      <a:pt x="110095" y="1103549"/>
                    </a:lnTo>
                    <a:lnTo>
                      <a:pt x="104758" y="1101005"/>
                    </a:lnTo>
                    <a:lnTo>
                      <a:pt x="35269" y="1060904"/>
                    </a:lnTo>
                    <a:lnTo>
                      <a:pt x="24093" y="1029500"/>
                    </a:lnTo>
                    <a:cubicBezTo>
                      <a:pt x="8296" y="973723"/>
                      <a:pt x="0" y="915972"/>
                      <a:pt x="0" y="856821"/>
                    </a:cubicBezTo>
                    <a:cubicBezTo>
                      <a:pt x="0" y="501914"/>
                      <a:pt x="298656" y="197406"/>
                      <a:pt x="724292" y="67333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楕円 8">
                <a:extLst>
                  <a:ext uri="{FF2B5EF4-FFF2-40B4-BE49-F238E27FC236}">
                    <a16:creationId xmlns:a16="http://schemas.microsoft.com/office/drawing/2014/main" id="{CE4339CC-E4B8-46A3-A7A0-8B171A3539B3}"/>
                  </a:ext>
                </a:extLst>
              </p:cNvPr>
              <p:cNvSpPr/>
              <p:nvPr/>
            </p:nvSpPr>
            <p:spPr>
              <a:xfrm rot="21227200">
                <a:off x="2244312" y="2607621"/>
                <a:ext cx="1523868" cy="1334512"/>
              </a:xfrm>
              <a:custGeom>
                <a:avLst/>
                <a:gdLst>
                  <a:gd name="connsiteX0" fmla="*/ 0 w 474912"/>
                  <a:gd name="connsiteY0" fmla="*/ 266538 h 533076"/>
                  <a:gd name="connsiteX1" fmla="*/ 237456 w 474912"/>
                  <a:gd name="connsiteY1" fmla="*/ 0 h 533076"/>
                  <a:gd name="connsiteX2" fmla="*/ 474912 w 474912"/>
                  <a:gd name="connsiteY2" fmla="*/ 266538 h 533076"/>
                  <a:gd name="connsiteX3" fmla="*/ 237456 w 474912"/>
                  <a:gd name="connsiteY3" fmla="*/ 533076 h 533076"/>
                  <a:gd name="connsiteX4" fmla="*/ 0 w 474912"/>
                  <a:gd name="connsiteY4" fmla="*/ 266538 h 533076"/>
                  <a:gd name="connsiteX0" fmla="*/ 0 w 1268662"/>
                  <a:gd name="connsiteY0" fmla="*/ 291234 h 915762"/>
                  <a:gd name="connsiteX1" fmla="*/ 237456 w 1268662"/>
                  <a:gd name="connsiteY1" fmla="*/ 24696 h 915762"/>
                  <a:gd name="connsiteX2" fmla="*/ 1268662 w 1268662"/>
                  <a:gd name="connsiteY2" fmla="*/ 881784 h 915762"/>
                  <a:gd name="connsiteX3" fmla="*/ 237456 w 1268662"/>
                  <a:gd name="connsiteY3" fmla="*/ 557772 h 915762"/>
                  <a:gd name="connsiteX4" fmla="*/ 0 w 1268662"/>
                  <a:gd name="connsiteY4" fmla="*/ 291234 h 915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662" h="915762">
                    <a:moveTo>
                      <a:pt x="0" y="291234"/>
                    </a:moveTo>
                    <a:cubicBezTo>
                      <a:pt x="0" y="144029"/>
                      <a:pt x="26012" y="-73729"/>
                      <a:pt x="237456" y="24696"/>
                    </a:cubicBezTo>
                    <a:cubicBezTo>
                      <a:pt x="448900" y="123121"/>
                      <a:pt x="1268662" y="734579"/>
                      <a:pt x="1268662" y="881784"/>
                    </a:cubicBezTo>
                    <a:cubicBezTo>
                      <a:pt x="1268662" y="1028989"/>
                      <a:pt x="448900" y="656197"/>
                      <a:pt x="237456" y="557772"/>
                    </a:cubicBezTo>
                    <a:cubicBezTo>
                      <a:pt x="26012" y="459347"/>
                      <a:pt x="0" y="438439"/>
                      <a:pt x="0" y="29123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8CD161C9-A6DB-416D-8982-79481E3AEF65}"/>
                  </a:ext>
                </a:extLst>
              </p:cNvPr>
              <p:cNvSpPr/>
              <p:nvPr/>
            </p:nvSpPr>
            <p:spPr>
              <a:xfrm rot="20479291">
                <a:off x="2286172" y="2518030"/>
                <a:ext cx="1165678" cy="882664"/>
              </a:xfrm>
              <a:custGeom>
                <a:avLst/>
                <a:gdLst>
                  <a:gd name="connsiteX0" fmla="*/ 103906 w 1456870"/>
                  <a:gd name="connsiteY0" fmla="*/ 402 h 833995"/>
                  <a:gd name="connsiteX1" fmla="*/ 142878 w 1456870"/>
                  <a:gd name="connsiteY1" fmla="*/ 6623 h 833995"/>
                  <a:gd name="connsiteX2" fmla="*/ 1451986 w 1456870"/>
                  <a:gd name="connsiteY2" fmla="*/ 754024 h 833995"/>
                  <a:gd name="connsiteX3" fmla="*/ 425132 w 1456870"/>
                  <a:gd name="connsiteY3" fmla="*/ 690903 h 833995"/>
                  <a:gd name="connsiteX4" fmla="*/ 87056 w 1456870"/>
                  <a:gd name="connsiteY4" fmla="*/ 430001 h 833995"/>
                  <a:gd name="connsiteX5" fmla="*/ 103906 w 1456870"/>
                  <a:gd name="connsiteY5" fmla="*/ 402 h 833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6870" h="833995">
                    <a:moveTo>
                      <a:pt x="103906" y="402"/>
                    </a:moveTo>
                    <a:cubicBezTo>
                      <a:pt x="115697" y="1210"/>
                      <a:pt x="128660" y="3248"/>
                      <a:pt x="142878" y="6623"/>
                    </a:cubicBezTo>
                    <a:cubicBezTo>
                      <a:pt x="370367" y="60627"/>
                      <a:pt x="1374044" y="565065"/>
                      <a:pt x="1451986" y="754024"/>
                    </a:cubicBezTo>
                    <a:cubicBezTo>
                      <a:pt x="1529928" y="942983"/>
                      <a:pt x="652620" y="744907"/>
                      <a:pt x="425132" y="690903"/>
                    </a:cubicBezTo>
                    <a:cubicBezTo>
                      <a:pt x="197643" y="636899"/>
                      <a:pt x="164998" y="618960"/>
                      <a:pt x="87056" y="430001"/>
                    </a:cubicBezTo>
                    <a:cubicBezTo>
                      <a:pt x="13985" y="252852"/>
                      <a:pt x="-72956" y="-11717"/>
                      <a:pt x="103906" y="40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9564A982-3041-473A-9A56-9B741DA11513}"/>
                  </a:ext>
                </a:extLst>
              </p:cNvPr>
              <p:cNvSpPr/>
              <p:nvPr/>
            </p:nvSpPr>
            <p:spPr>
              <a:xfrm rot="21183825">
                <a:off x="565720" y="2739939"/>
                <a:ext cx="2570825" cy="1162024"/>
              </a:xfrm>
              <a:custGeom>
                <a:avLst/>
                <a:gdLst>
                  <a:gd name="connsiteX0" fmla="*/ 2204 w 2570825"/>
                  <a:gd name="connsiteY0" fmla="*/ 0 h 1162024"/>
                  <a:gd name="connsiteX1" fmla="*/ 51680 w 2570825"/>
                  <a:gd name="connsiteY1" fmla="*/ 63157 h 1162024"/>
                  <a:gd name="connsiteX2" fmla="*/ 730552 w 2570825"/>
                  <a:gd name="connsiteY2" fmla="*/ 588339 h 1162024"/>
                  <a:gd name="connsiteX3" fmla="*/ 851790 w 2570825"/>
                  <a:gd name="connsiteY3" fmla="*/ 648821 h 1162024"/>
                  <a:gd name="connsiteX4" fmla="*/ 912870 w 2570825"/>
                  <a:gd name="connsiteY4" fmla="*/ 624835 h 1162024"/>
                  <a:gd name="connsiteX5" fmla="*/ 1599617 w 2570825"/>
                  <a:gd name="connsiteY5" fmla="*/ 532668 h 1162024"/>
                  <a:gd name="connsiteX6" fmla="*/ 2570825 w 2570825"/>
                  <a:gd name="connsiteY6" fmla="*/ 847346 h 1162024"/>
                  <a:gd name="connsiteX7" fmla="*/ 1599617 w 2570825"/>
                  <a:gd name="connsiteY7" fmla="*/ 1162024 h 1162024"/>
                  <a:gd name="connsiteX8" fmla="*/ 1403885 w 2570825"/>
                  <a:gd name="connsiteY8" fmla="*/ 1155631 h 1162024"/>
                  <a:gd name="connsiteX9" fmla="*/ 1337745 w 2570825"/>
                  <a:gd name="connsiteY9" fmla="*/ 1148979 h 1162024"/>
                  <a:gd name="connsiteX10" fmla="*/ 1334152 w 2570825"/>
                  <a:gd name="connsiteY10" fmla="*/ 1149018 h 1162024"/>
                  <a:gd name="connsiteX11" fmla="*/ 1259208 w 2570825"/>
                  <a:gd name="connsiteY11" fmla="*/ 1141080 h 1162024"/>
                  <a:gd name="connsiteX12" fmla="*/ 1221579 w 2570825"/>
                  <a:gd name="connsiteY12" fmla="*/ 1137295 h 1162024"/>
                  <a:gd name="connsiteX13" fmla="*/ 1218708 w 2570825"/>
                  <a:gd name="connsiteY13" fmla="*/ 1136790 h 1162024"/>
                  <a:gd name="connsiteX14" fmla="*/ 1167184 w 2570825"/>
                  <a:gd name="connsiteY14" fmla="*/ 1131333 h 1162024"/>
                  <a:gd name="connsiteX15" fmla="*/ 1087987 w 2570825"/>
                  <a:gd name="connsiteY15" fmla="*/ 1113801 h 1162024"/>
                  <a:gd name="connsiteX16" fmla="*/ 1056606 w 2570825"/>
                  <a:gd name="connsiteY16" fmla="*/ 1108282 h 1162024"/>
                  <a:gd name="connsiteX17" fmla="*/ 1025530 w 2570825"/>
                  <a:gd name="connsiteY17" fmla="*/ 1099974 h 1162024"/>
                  <a:gd name="connsiteX18" fmla="*/ 996890 w 2570825"/>
                  <a:gd name="connsiteY18" fmla="*/ 1093634 h 1162024"/>
                  <a:gd name="connsiteX19" fmla="*/ 978918 w 2570825"/>
                  <a:gd name="connsiteY19" fmla="*/ 1087514 h 1162024"/>
                  <a:gd name="connsiteX20" fmla="*/ 912870 w 2570825"/>
                  <a:gd name="connsiteY20" fmla="*/ 1069857 h 1162024"/>
                  <a:gd name="connsiteX21" fmla="*/ 794276 w 2570825"/>
                  <a:gd name="connsiteY21" fmla="*/ 1023285 h 1162024"/>
                  <a:gd name="connsiteX22" fmla="*/ 771476 w 2570825"/>
                  <a:gd name="connsiteY22" fmla="*/ 1009675 h 1162024"/>
                  <a:gd name="connsiteX23" fmla="*/ 648844 w 2570825"/>
                  <a:gd name="connsiteY23" fmla="*/ 951643 h 1162024"/>
                  <a:gd name="connsiteX24" fmla="*/ 0 w 2570825"/>
                  <a:gd name="connsiteY24" fmla="*/ 53780 h 1162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570825" h="1162024">
                    <a:moveTo>
                      <a:pt x="2204" y="0"/>
                    </a:moveTo>
                    <a:lnTo>
                      <a:pt x="51680" y="63157"/>
                    </a:lnTo>
                    <a:cubicBezTo>
                      <a:pt x="213906" y="253858"/>
                      <a:pt x="447406" y="437393"/>
                      <a:pt x="730552" y="588339"/>
                    </a:cubicBezTo>
                    <a:lnTo>
                      <a:pt x="851790" y="648821"/>
                    </a:lnTo>
                    <a:lnTo>
                      <a:pt x="912870" y="624835"/>
                    </a:lnTo>
                    <a:cubicBezTo>
                      <a:pt x="1088624" y="567889"/>
                      <a:pt x="1331426" y="532668"/>
                      <a:pt x="1599617" y="532668"/>
                    </a:cubicBezTo>
                    <a:cubicBezTo>
                      <a:pt x="2136000" y="532668"/>
                      <a:pt x="2570825" y="673554"/>
                      <a:pt x="2570825" y="847346"/>
                    </a:cubicBezTo>
                    <a:cubicBezTo>
                      <a:pt x="2570825" y="1021138"/>
                      <a:pt x="2136000" y="1162024"/>
                      <a:pt x="1599617" y="1162024"/>
                    </a:cubicBezTo>
                    <a:cubicBezTo>
                      <a:pt x="1532569" y="1162024"/>
                      <a:pt x="1467108" y="1159823"/>
                      <a:pt x="1403885" y="1155631"/>
                    </a:cubicBezTo>
                    <a:lnTo>
                      <a:pt x="1337745" y="1148979"/>
                    </a:lnTo>
                    <a:lnTo>
                      <a:pt x="1334152" y="1149018"/>
                    </a:lnTo>
                    <a:lnTo>
                      <a:pt x="1259208" y="1141080"/>
                    </a:lnTo>
                    <a:lnTo>
                      <a:pt x="1221579" y="1137295"/>
                    </a:lnTo>
                    <a:lnTo>
                      <a:pt x="1218708" y="1136790"/>
                    </a:lnTo>
                    <a:lnTo>
                      <a:pt x="1167184" y="1131333"/>
                    </a:lnTo>
                    <a:lnTo>
                      <a:pt x="1087987" y="1113801"/>
                    </a:lnTo>
                    <a:lnTo>
                      <a:pt x="1056606" y="1108282"/>
                    </a:lnTo>
                    <a:lnTo>
                      <a:pt x="1025530" y="1099974"/>
                    </a:lnTo>
                    <a:lnTo>
                      <a:pt x="996890" y="1093634"/>
                    </a:lnTo>
                    <a:lnTo>
                      <a:pt x="978918" y="1087514"/>
                    </a:lnTo>
                    <a:lnTo>
                      <a:pt x="912870" y="1069857"/>
                    </a:lnTo>
                    <a:cubicBezTo>
                      <a:pt x="868931" y="1055621"/>
                      <a:pt x="829183" y="1040026"/>
                      <a:pt x="794276" y="1023285"/>
                    </a:cubicBezTo>
                    <a:lnTo>
                      <a:pt x="771476" y="1009675"/>
                    </a:lnTo>
                    <a:lnTo>
                      <a:pt x="648844" y="951643"/>
                    </a:lnTo>
                    <a:cubicBezTo>
                      <a:pt x="256195" y="736114"/>
                      <a:pt x="7857" y="385951"/>
                      <a:pt x="0" y="5378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四角形: 角を丸くする 6">
                <a:extLst>
                  <a:ext uri="{FF2B5EF4-FFF2-40B4-BE49-F238E27FC236}">
                    <a16:creationId xmlns:a16="http://schemas.microsoft.com/office/drawing/2014/main" id="{181D0DA1-4838-452C-B18B-DE8242C01E69}"/>
                  </a:ext>
                </a:extLst>
              </p:cNvPr>
              <p:cNvSpPr/>
              <p:nvPr/>
            </p:nvSpPr>
            <p:spPr>
              <a:xfrm rot="1800000">
                <a:off x="1948572" y="2149236"/>
                <a:ext cx="940390" cy="1179422"/>
              </a:xfrm>
              <a:custGeom>
                <a:avLst/>
                <a:gdLst>
                  <a:gd name="connsiteX0" fmla="*/ 0 w 999433"/>
                  <a:gd name="connsiteY0" fmla="*/ 277642 h 1181100"/>
                  <a:gd name="connsiteX1" fmla="*/ 277642 w 999433"/>
                  <a:gd name="connsiteY1" fmla="*/ 0 h 1181100"/>
                  <a:gd name="connsiteX2" fmla="*/ 721791 w 999433"/>
                  <a:gd name="connsiteY2" fmla="*/ 0 h 1181100"/>
                  <a:gd name="connsiteX3" fmla="*/ 999433 w 999433"/>
                  <a:gd name="connsiteY3" fmla="*/ 277642 h 1181100"/>
                  <a:gd name="connsiteX4" fmla="*/ 999433 w 999433"/>
                  <a:gd name="connsiteY4" fmla="*/ 903458 h 1181100"/>
                  <a:gd name="connsiteX5" fmla="*/ 721791 w 999433"/>
                  <a:gd name="connsiteY5" fmla="*/ 1181100 h 1181100"/>
                  <a:gd name="connsiteX6" fmla="*/ 277642 w 999433"/>
                  <a:gd name="connsiteY6" fmla="*/ 1181100 h 1181100"/>
                  <a:gd name="connsiteX7" fmla="*/ 0 w 999433"/>
                  <a:gd name="connsiteY7" fmla="*/ 903458 h 1181100"/>
                  <a:gd name="connsiteX8" fmla="*/ 0 w 999433"/>
                  <a:gd name="connsiteY8" fmla="*/ 277642 h 1181100"/>
                  <a:gd name="connsiteX0" fmla="*/ 244063 w 1243496"/>
                  <a:gd name="connsiteY0" fmla="*/ 277642 h 1199570"/>
                  <a:gd name="connsiteX1" fmla="*/ 521705 w 1243496"/>
                  <a:gd name="connsiteY1" fmla="*/ 0 h 1199570"/>
                  <a:gd name="connsiteX2" fmla="*/ 965854 w 1243496"/>
                  <a:gd name="connsiteY2" fmla="*/ 0 h 1199570"/>
                  <a:gd name="connsiteX3" fmla="*/ 1243496 w 1243496"/>
                  <a:gd name="connsiteY3" fmla="*/ 277642 h 1199570"/>
                  <a:gd name="connsiteX4" fmla="*/ 1243496 w 1243496"/>
                  <a:gd name="connsiteY4" fmla="*/ 903458 h 1199570"/>
                  <a:gd name="connsiteX5" fmla="*/ 965854 w 1243496"/>
                  <a:gd name="connsiteY5" fmla="*/ 1181100 h 1199570"/>
                  <a:gd name="connsiteX6" fmla="*/ 521705 w 1243496"/>
                  <a:gd name="connsiteY6" fmla="*/ 1181100 h 1199570"/>
                  <a:gd name="connsiteX7" fmla="*/ 0 w 1243496"/>
                  <a:gd name="connsiteY7" fmla="*/ 1103028 h 1199570"/>
                  <a:gd name="connsiteX8" fmla="*/ 244063 w 1243496"/>
                  <a:gd name="connsiteY8" fmla="*/ 277642 h 1199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43496" h="1199570">
                    <a:moveTo>
                      <a:pt x="244063" y="277642"/>
                    </a:moveTo>
                    <a:cubicBezTo>
                      <a:pt x="244063" y="124305"/>
                      <a:pt x="368368" y="0"/>
                      <a:pt x="521705" y="0"/>
                    </a:cubicBezTo>
                    <a:lnTo>
                      <a:pt x="965854" y="0"/>
                    </a:lnTo>
                    <a:cubicBezTo>
                      <a:pt x="1119191" y="0"/>
                      <a:pt x="1243496" y="124305"/>
                      <a:pt x="1243496" y="277642"/>
                    </a:cubicBezTo>
                    <a:lnTo>
                      <a:pt x="1243496" y="903458"/>
                    </a:lnTo>
                    <a:cubicBezTo>
                      <a:pt x="1243496" y="1056795"/>
                      <a:pt x="1119191" y="1181100"/>
                      <a:pt x="965854" y="1181100"/>
                    </a:cubicBezTo>
                    <a:lnTo>
                      <a:pt x="521705" y="1181100"/>
                    </a:lnTo>
                    <a:cubicBezTo>
                      <a:pt x="368368" y="1181100"/>
                      <a:pt x="0" y="1256365"/>
                      <a:pt x="0" y="1103028"/>
                    </a:cubicBezTo>
                    <a:cubicBezTo>
                      <a:pt x="0" y="894423"/>
                      <a:pt x="244063" y="486247"/>
                      <a:pt x="244063" y="277642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44222B8D-8B75-4F6F-A2E6-5ACC417B77FF}"/>
                  </a:ext>
                </a:extLst>
              </p:cNvPr>
              <p:cNvSpPr/>
              <p:nvPr/>
            </p:nvSpPr>
            <p:spPr>
              <a:xfrm rot="19146348">
                <a:off x="541895" y="909063"/>
                <a:ext cx="1474865" cy="1825754"/>
              </a:xfrm>
              <a:custGeom>
                <a:avLst/>
                <a:gdLst>
                  <a:gd name="connsiteX0" fmla="*/ 1084067 w 1474865"/>
                  <a:gd name="connsiteY0" fmla="*/ 185143 h 1825754"/>
                  <a:gd name="connsiteX1" fmla="*/ 1309274 w 1474865"/>
                  <a:gd name="connsiteY1" fmla="*/ 527045 h 1825754"/>
                  <a:gd name="connsiteX2" fmla="*/ 1340059 w 1474865"/>
                  <a:gd name="connsiteY2" fmla="*/ 793601 h 1825754"/>
                  <a:gd name="connsiteX3" fmla="*/ 1318723 w 1474865"/>
                  <a:gd name="connsiteY3" fmla="*/ 906760 h 1825754"/>
                  <a:gd name="connsiteX4" fmla="*/ 1319835 w 1474865"/>
                  <a:gd name="connsiteY4" fmla="*/ 906634 h 1825754"/>
                  <a:gd name="connsiteX5" fmla="*/ 1257474 w 1474865"/>
                  <a:gd name="connsiteY5" fmla="*/ 1132872 h 1825754"/>
                  <a:gd name="connsiteX6" fmla="*/ 1236876 w 1474865"/>
                  <a:gd name="connsiteY6" fmla="*/ 1364073 h 1825754"/>
                  <a:gd name="connsiteX7" fmla="*/ 1265006 w 1474865"/>
                  <a:gd name="connsiteY7" fmla="*/ 1413368 h 1825754"/>
                  <a:gd name="connsiteX8" fmla="*/ 1460154 w 1474865"/>
                  <a:gd name="connsiteY8" fmla="*/ 1622802 h 1825754"/>
                  <a:gd name="connsiteX9" fmla="*/ 1385395 w 1474865"/>
                  <a:gd name="connsiteY9" fmla="*/ 1649095 h 1825754"/>
                  <a:gd name="connsiteX10" fmla="*/ 1474865 w 1474865"/>
                  <a:gd name="connsiteY10" fmla="*/ 1732497 h 1825754"/>
                  <a:gd name="connsiteX11" fmla="*/ 1330777 w 1474865"/>
                  <a:gd name="connsiteY11" fmla="*/ 1762262 h 1825754"/>
                  <a:gd name="connsiteX12" fmla="*/ 1296382 w 1474865"/>
                  <a:gd name="connsiteY12" fmla="*/ 1753680 h 1825754"/>
                  <a:gd name="connsiteX13" fmla="*/ 1319835 w 1474865"/>
                  <a:gd name="connsiteY13" fmla="*/ 1825753 h 1825754"/>
                  <a:gd name="connsiteX14" fmla="*/ 1319835 w 1474865"/>
                  <a:gd name="connsiteY14" fmla="*/ 1825754 h 1825754"/>
                  <a:gd name="connsiteX15" fmla="*/ 1160198 w 1474865"/>
                  <a:gd name="connsiteY15" fmla="*/ 1789640 h 1825754"/>
                  <a:gd name="connsiteX16" fmla="*/ 1094497 w 1474865"/>
                  <a:gd name="connsiteY16" fmla="*/ 1749680 h 1825754"/>
                  <a:gd name="connsiteX17" fmla="*/ 1112415 w 1474865"/>
                  <a:gd name="connsiteY17" fmla="*/ 1792699 h 1825754"/>
                  <a:gd name="connsiteX18" fmla="*/ 984791 w 1474865"/>
                  <a:gd name="connsiteY18" fmla="*/ 1764510 h 1825754"/>
                  <a:gd name="connsiteX19" fmla="*/ 948160 w 1474865"/>
                  <a:gd name="connsiteY19" fmla="*/ 1736077 h 1825754"/>
                  <a:gd name="connsiteX20" fmla="*/ 951959 w 1474865"/>
                  <a:gd name="connsiteY20" fmla="*/ 1754070 h 1825754"/>
                  <a:gd name="connsiteX21" fmla="*/ 741993 w 1474865"/>
                  <a:gd name="connsiteY21" fmla="*/ 1465812 h 1825754"/>
                  <a:gd name="connsiteX22" fmla="*/ 761852 w 1474865"/>
                  <a:gd name="connsiteY22" fmla="*/ 1356188 h 1825754"/>
                  <a:gd name="connsiteX23" fmla="*/ 770743 w 1474865"/>
                  <a:gd name="connsiteY23" fmla="*/ 1340035 h 1825754"/>
                  <a:gd name="connsiteX24" fmla="*/ 746329 w 1474865"/>
                  <a:gd name="connsiteY24" fmla="*/ 1342938 h 1825754"/>
                  <a:gd name="connsiteX25" fmla="*/ 33199 w 1474865"/>
                  <a:gd name="connsiteY25" fmla="*/ 815968 h 1825754"/>
                  <a:gd name="connsiteX26" fmla="*/ 463333 w 1474865"/>
                  <a:gd name="connsiteY26" fmla="*/ 15869 h 1825754"/>
                  <a:gd name="connsiteX27" fmla="*/ 1084067 w 1474865"/>
                  <a:gd name="connsiteY27" fmla="*/ 185143 h 1825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474865" h="1825754">
                    <a:moveTo>
                      <a:pt x="1084067" y="185143"/>
                    </a:moveTo>
                    <a:cubicBezTo>
                      <a:pt x="1186044" y="274207"/>
                      <a:pt x="1266216" y="391258"/>
                      <a:pt x="1309274" y="527045"/>
                    </a:cubicBezTo>
                    <a:cubicBezTo>
                      <a:pt x="1337980" y="617570"/>
                      <a:pt x="1347473" y="707851"/>
                      <a:pt x="1340059" y="793601"/>
                    </a:cubicBezTo>
                    <a:lnTo>
                      <a:pt x="1318723" y="906760"/>
                    </a:lnTo>
                    <a:lnTo>
                      <a:pt x="1319835" y="906634"/>
                    </a:lnTo>
                    <a:cubicBezTo>
                      <a:pt x="1292119" y="980079"/>
                      <a:pt x="1271332" y="1055885"/>
                      <a:pt x="1257474" y="1132872"/>
                    </a:cubicBezTo>
                    <a:lnTo>
                      <a:pt x="1236876" y="1364073"/>
                    </a:lnTo>
                    <a:lnTo>
                      <a:pt x="1265006" y="1413368"/>
                    </a:lnTo>
                    <a:cubicBezTo>
                      <a:pt x="1318962" y="1493043"/>
                      <a:pt x="1385103" y="1564467"/>
                      <a:pt x="1460154" y="1622802"/>
                    </a:cubicBezTo>
                    <a:lnTo>
                      <a:pt x="1385395" y="1649095"/>
                    </a:lnTo>
                    <a:lnTo>
                      <a:pt x="1474865" y="1732497"/>
                    </a:lnTo>
                    <a:cubicBezTo>
                      <a:pt x="1433154" y="1760744"/>
                      <a:pt x="1382797" y="1769846"/>
                      <a:pt x="1330777" y="1762262"/>
                    </a:cubicBezTo>
                    <a:lnTo>
                      <a:pt x="1296382" y="1753680"/>
                    </a:lnTo>
                    <a:lnTo>
                      <a:pt x="1319835" y="1825753"/>
                    </a:lnTo>
                    <a:lnTo>
                      <a:pt x="1319835" y="1825754"/>
                    </a:lnTo>
                    <a:cubicBezTo>
                      <a:pt x="1263209" y="1825754"/>
                      <a:pt x="1209264" y="1812894"/>
                      <a:pt x="1160198" y="1789640"/>
                    </a:cubicBezTo>
                    <a:lnTo>
                      <a:pt x="1094497" y="1749680"/>
                    </a:lnTo>
                    <a:lnTo>
                      <a:pt x="1112415" y="1792699"/>
                    </a:lnTo>
                    <a:cubicBezTo>
                      <a:pt x="1068011" y="1799918"/>
                      <a:pt x="1023903" y="1789048"/>
                      <a:pt x="984791" y="1764510"/>
                    </a:cubicBezTo>
                    <a:lnTo>
                      <a:pt x="948160" y="1736077"/>
                    </a:lnTo>
                    <a:lnTo>
                      <a:pt x="951959" y="1754070"/>
                    </a:lnTo>
                    <a:cubicBezTo>
                      <a:pt x="832034" y="1751025"/>
                      <a:pt x="738029" y="1621968"/>
                      <a:pt x="741993" y="1465812"/>
                    </a:cubicBezTo>
                    <a:cubicBezTo>
                      <a:pt x="742985" y="1426773"/>
                      <a:pt x="750005" y="1389736"/>
                      <a:pt x="761852" y="1356188"/>
                    </a:cubicBezTo>
                    <a:lnTo>
                      <a:pt x="770743" y="1340035"/>
                    </a:lnTo>
                    <a:lnTo>
                      <a:pt x="746329" y="1342938"/>
                    </a:lnTo>
                    <a:cubicBezTo>
                      <a:pt x="436200" y="1347631"/>
                      <a:pt x="133668" y="1132805"/>
                      <a:pt x="33199" y="815968"/>
                    </a:cubicBezTo>
                    <a:cubicBezTo>
                      <a:pt x="-81623" y="453870"/>
                      <a:pt x="110955" y="95653"/>
                      <a:pt x="463333" y="15869"/>
                    </a:cubicBezTo>
                    <a:cubicBezTo>
                      <a:pt x="683570" y="-33996"/>
                      <a:pt x="914104" y="36703"/>
                      <a:pt x="1084067" y="185143"/>
                    </a:cubicBezTo>
                    <a:close/>
                  </a:path>
                </a:pathLst>
              </a:custGeom>
              <a:gradFill>
                <a:gsLst>
                  <a:gs pos="31000">
                    <a:srgbClr val="002060"/>
                  </a:gs>
                  <a:gs pos="69000">
                    <a:schemeClr val="accent2">
                      <a:lumMod val="75000"/>
                    </a:schemeClr>
                  </a:gs>
                </a:gsLst>
                <a:lin ang="48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月 68">
                <a:extLst>
                  <a:ext uri="{FF2B5EF4-FFF2-40B4-BE49-F238E27FC236}">
                    <a16:creationId xmlns:a16="http://schemas.microsoft.com/office/drawing/2014/main" id="{5EF3E426-D4A9-42DE-BAC8-9472B60A857A}"/>
                  </a:ext>
                </a:extLst>
              </p:cNvPr>
              <p:cNvSpPr/>
              <p:nvPr/>
            </p:nvSpPr>
            <p:spPr>
              <a:xfrm rot="5400000">
                <a:off x="2746487" y="2617066"/>
                <a:ext cx="77873" cy="698500"/>
              </a:xfrm>
              <a:prstGeom prst="mo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月 69">
                <a:extLst>
                  <a:ext uri="{FF2B5EF4-FFF2-40B4-BE49-F238E27FC236}">
                    <a16:creationId xmlns:a16="http://schemas.microsoft.com/office/drawing/2014/main" id="{CCD6320A-3EA3-4B48-87DA-8450EE68E7EA}"/>
                  </a:ext>
                </a:extLst>
              </p:cNvPr>
              <p:cNvSpPr/>
              <p:nvPr/>
            </p:nvSpPr>
            <p:spPr>
              <a:xfrm rot="5400000">
                <a:off x="2879837" y="2725017"/>
                <a:ext cx="77873" cy="698500"/>
              </a:xfrm>
              <a:prstGeom prst="mo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月 70">
                <a:extLst>
                  <a:ext uri="{FF2B5EF4-FFF2-40B4-BE49-F238E27FC236}">
                    <a16:creationId xmlns:a16="http://schemas.microsoft.com/office/drawing/2014/main" id="{44C52391-4AD3-4474-8735-9014631E0FEB}"/>
                  </a:ext>
                </a:extLst>
              </p:cNvPr>
              <p:cNvSpPr/>
              <p:nvPr/>
            </p:nvSpPr>
            <p:spPr>
              <a:xfrm rot="5400000">
                <a:off x="2809987" y="2813918"/>
                <a:ext cx="77873" cy="698500"/>
              </a:xfrm>
              <a:prstGeom prst="mo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四角形: 角を丸くする 6">
                <a:extLst>
                  <a:ext uri="{FF2B5EF4-FFF2-40B4-BE49-F238E27FC236}">
                    <a16:creationId xmlns:a16="http://schemas.microsoft.com/office/drawing/2014/main" id="{95F216E0-1168-446C-95A1-11EC084D31B5}"/>
                  </a:ext>
                </a:extLst>
              </p:cNvPr>
              <p:cNvSpPr/>
              <p:nvPr/>
            </p:nvSpPr>
            <p:spPr>
              <a:xfrm rot="1800000">
                <a:off x="1948572" y="2149236"/>
                <a:ext cx="940390" cy="1179422"/>
              </a:xfrm>
              <a:custGeom>
                <a:avLst/>
                <a:gdLst>
                  <a:gd name="connsiteX0" fmla="*/ 0 w 999433"/>
                  <a:gd name="connsiteY0" fmla="*/ 277642 h 1181100"/>
                  <a:gd name="connsiteX1" fmla="*/ 277642 w 999433"/>
                  <a:gd name="connsiteY1" fmla="*/ 0 h 1181100"/>
                  <a:gd name="connsiteX2" fmla="*/ 721791 w 999433"/>
                  <a:gd name="connsiteY2" fmla="*/ 0 h 1181100"/>
                  <a:gd name="connsiteX3" fmla="*/ 999433 w 999433"/>
                  <a:gd name="connsiteY3" fmla="*/ 277642 h 1181100"/>
                  <a:gd name="connsiteX4" fmla="*/ 999433 w 999433"/>
                  <a:gd name="connsiteY4" fmla="*/ 903458 h 1181100"/>
                  <a:gd name="connsiteX5" fmla="*/ 721791 w 999433"/>
                  <a:gd name="connsiteY5" fmla="*/ 1181100 h 1181100"/>
                  <a:gd name="connsiteX6" fmla="*/ 277642 w 999433"/>
                  <a:gd name="connsiteY6" fmla="*/ 1181100 h 1181100"/>
                  <a:gd name="connsiteX7" fmla="*/ 0 w 999433"/>
                  <a:gd name="connsiteY7" fmla="*/ 903458 h 1181100"/>
                  <a:gd name="connsiteX8" fmla="*/ 0 w 999433"/>
                  <a:gd name="connsiteY8" fmla="*/ 277642 h 1181100"/>
                  <a:gd name="connsiteX0" fmla="*/ 244063 w 1243496"/>
                  <a:gd name="connsiteY0" fmla="*/ 277642 h 1199570"/>
                  <a:gd name="connsiteX1" fmla="*/ 521705 w 1243496"/>
                  <a:gd name="connsiteY1" fmla="*/ 0 h 1199570"/>
                  <a:gd name="connsiteX2" fmla="*/ 965854 w 1243496"/>
                  <a:gd name="connsiteY2" fmla="*/ 0 h 1199570"/>
                  <a:gd name="connsiteX3" fmla="*/ 1243496 w 1243496"/>
                  <a:gd name="connsiteY3" fmla="*/ 277642 h 1199570"/>
                  <a:gd name="connsiteX4" fmla="*/ 1243496 w 1243496"/>
                  <a:gd name="connsiteY4" fmla="*/ 903458 h 1199570"/>
                  <a:gd name="connsiteX5" fmla="*/ 965854 w 1243496"/>
                  <a:gd name="connsiteY5" fmla="*/ 1181100 h 1199570"/>
                  <a:gd name="connsiteX6" fmla="*/ 521705 w 1243496"/>
                  <a:gd name="connsiteY6" fmla="*/ 1181100 h 1199570"/>
                  <a:gd name="connsiteX7" fmla="*/ 0 w 1243496"/>
                  <a:gd name="connsiteY7" fmla="*/ 1103028 h 1199570"/>
                  <a:gd name="connsiteX8" fmla="*/ 244063 w 1243496"/>
                  <a:gd name="connsiteY8" fmla="*/ 277642 h 1199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43496" h="1199570">
                    <a:moveTo>
                      <a:pt x="244063" y="277642"/>
                    </a:moveTo>
                    <a:cubicBezTo>
                      <a:pt x="244063" y="124305"/>
                      <a:pt x="368368" y="0"/>
                      <a:pt x="521705" y="0"/>
                    </a:cubicBezTo>
                    <a:lnTo>
                      <a:pt x="965854" y="0"/>
                    </a:lnTo>
                    <a:cubicBezTo>
                      <a:pt x="1119191" y="0"/>
                      <a:pt x="1243496" y="124305"/>
                      <a:pt x="1243496" y="277642"/>
                    </a:cubicBezTo>
                    <a:lnTo>
                      <a:pt x="1243496" y="903458"/>
                    </a:lnTo>
                    <a:cubicBezTo>
                      <a:pt x="1243496" y="1056795"/>
                      <a:pt x="1119191" y="1181100"/>
                      <a:pt x="965854" y="1181100"/>
                    </a:cubicBezTo>
                    <a:lnTo>
                      <a:pt x="521705" y="1181100"/>
                    </a:lnTo>
                    <a:cubicBezTo>
                      <a:pt x="368368" y="1181100"/>
                      <a:pt x="0" y="1256365"/>
                      <a:pt x="0" y="1103028"/>
                    </a:cubicBezTo>
                    <a:cubicBezTo>
                      <a:pt x="0" y="894423"/>
                      <a:pt x="244063" y="486247"/>
                      <a:pt x="244063" y="277642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2F778D0E-21D5-42CD-B33D-8503840A48F0}"/>
                  </a:ext>
                </a:extLst>
              </p:cNvPr>
              <p:cNvSpPr/>
              <p:nvPr/>
            </p:nvSpPr>
            <p:spPr>
              <a:xfrm rot="900000">
                <a:off x="585650" y="2580181"/>
                <a:ext cx="2251654" cy="926659"/>
              </a:xfrm>
              <a:custGeom>
                <a:avLst/>
                <a:gdLst>
                  <a:gd name="connsiteX0" fmla="*/ 695288 w 2251654"/>
                  <a:gd name="connsiteY0" fmla="*/ 67333 h 926659"/>
                  <a:gd name="connsiteX1" fmla="*/ 1156890 w 2251654"/>
                  <a:gd name="connsiteY1" fmla="*/ 0 h 926659"/>
                  <a:gd name="connsiteX2" fmla="*/ 2249590 w 2251654"/>
                  <a:gd name="connsiteY2" fmla="*/ 523307 h 926659"/>
                  <a:gd name="connsiteX3" fmla="*/ 2251654 w 2251654"/>
                  <a:gd name="connsiteY3" fmla="*/ 527382 h 926659"/>
                  <a:gd name="connsiteX4" fmla="*/ 2248029 w 2251654"/>
                  <a:gd name="connsiteY4" fmla="*/ 562002 h 926659"/>
                  <a:gd name="connsiteX5" fmla="*/ 2208378 w 2251654"/>
                  <a:gd name="connsiteY5" fmla="*/ 686310 h 926659"/>
                  <a:gd name="connsiteX6" fmla="*/ 2184941 w 2251654"/>
                  <a:gd name="connsiteY6" fmla="*/ 732574 h 926659"/>
                  <a:gd name="connsiteX7" fmla="*/ 2063187 w 2251654"/>
                  <a:gd name="connsiteY7" fmla="*/ 780326 h 926659"/>
                  <a:gd name="connsiteX8" fmla="*/ 1149811 w 2251654"/>
                  <a:gd name="connsiteY8" fmla="*/ 926659 h 926659"/>
                  <a:gd name="connsiteX9" fmla="*/ 110672 w 2251654"/>
                  <a:gd name="connsiteY9" fmla="*/ 731002 h 926659"/>
                  <a:gd name="connsiteX10" fmla="*/ 0 w 2251654"/>
                  <a:gd name="connsiteY10" fmla="*/ 678245 h 926659"/>
                  <a:gd name="connsiteX11" fmla="*/ 24311 w 2251654"/>
                  <a:gd name="connsiteY11" fmla="*/ 602028 h 926659"/>
                  <a:gd name="connsiteX12" fmla="*/ 695288 w 2251654"/>
                  <a:gd name="connsiteY12" fmla="*/ 67333 h 926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51654" h="926659">
                    <a:moveTo>
                      <a:pt x="695288" y="67333"/>
                    </a:moveTo>
                    <a:cubicBezTo>
                      <a:pt x="837165" y="23976"/>
                      <a:pt x="993153" y="0"/>
                      <a:pt x="1156890" y="0"/>
                    </a:cubicBezTo>
                    <a:cubicBezTo>
                      <a:pt x="1648103" y="0"/>
                      <a:pt x="2069562" y="215782"/>
                      <a:pt x="2249590" y="523307"/>
                    </a:cubicBezTo>
                    <a:lnTo>
                      <a:pt x="2251654" y="527382"/>
                    </a:lnTo>
                    <a:lnTo>
                      <a:pt x="2248029" y="562002"/>
                    </a:lnTo>
                    <a:cubicBezTo>
                      <a:pt x="2239031" y="604548"/>
                      <a:pt x="2225703" y="646065"/>
                      <a:pt x="2208378" y="686310"/>
                    </a:cubicBezTo>
                    <a:lnTo>
                      <a:pt x="2184941" y="732574"/>
                    </a:lnTo>
                    <a:lnTo>
                      <a:pt x="2063187" y="780326"/>
                    </a:lnTo>
                    <a:cubicBezTo>
                      <a:pt x="1802459" y="872713"/>
                      <a:pt x="1488146" y="926658"/>
                      <a:pt x="1149811" y="926659"/>
                    </a:cubicBezTo>
                    <a:cubicBezTo>
                      <a:pt x="755087" y="926658"/>
                      <a:pt x="393060" y="853232"/>
                      <a:pt x="110672" y="731002"/>
                    </a:cubicBezTo>
                    <a:lnTo>
                      <a:pt x="0" y="678245"/>
                    </a:lnTo>
                    <a:lnTo>
                      <a:pt x="24311" y="602028"/>
                    </a:lnTo>
                    <a:cubicBezTo>
                      <a:pt x="128260" y="360562"/>
                      <a:pt x="376061" y="164888"/>
                      <a:pt x="695288" y="67333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4456287D-4797-44ED-9801-AECC4B4EB0AE}"/>
                  </a:ext>
                </a:extLst>
              </p:cNvPr>
              <p:cNvGrpSpPr/>
              <p:nvPr/>
            </p:nvGrpSpPr>
            <p:grpSpPr>
              <a:xfrm>
                <a:off x="565297" y="2017765"/>
                <a:ext cx="769132" cy="1157546"/>
                <a:chOff x="1403497" y="2541640"/>
                <a:chExt cx="769132" cy="1157546"/>
              </a:xfrm>
            </p:grpSpPr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E61163BB-119C-4332-8182-8325E0FF07BE}"/>
                    </a:ext>
                  </a:extLst>
                </p:cNvPr>
                <p:cNvSpPr/>
                <p:nvPr/>
              </p:nvSpPr>
              <p:spPr>
                <a:xfrm rot="900000">
                  <a:off x="1403497" y="2541640"/>
                  <a:ext cx="769132" cy="1157487"/>
                </a:xfrm>
                <a:custGeom>
                  <a:avLst/>
                  <a:gdLst>
                    <a:gd name="connsiteX0" fmla="*/ 702917 w 769132"/>
                    <a:gd name="connsiteY0" fmla="*/ 0 h 1157487"/>
                    <a:gd name="connsiteX1" fmla="*/ 748171 w 769132"/>
                    <a:gd name="connsiteY1" fmla="*/ 150528 h 1157487"/>
                    <a:gd name="connsiteX2" fmla="*/ 725221 w 769132"/>
                    <a:gd name="connsiteY2" fmla="*/ 668090 h 1157487"/>
                    <a:gd name="connsiteX3" fmla="*/ 472758 w 769132"/>
                    <a:gd name="connsiteY3" fmla="*/ 1120483 h 1157487"/>
                    <a:gd name="connsiteX4" fmla="*/ 431026 w 769132"/>
                    <a:gd name="connsiteY4" fmla="*/ 1157487 h 1157487"/>
                    <a:gd name="connsiteX5" fmla="*/ 220766 w 769132"/>
                    <a:gd name="connsiteY5" fmla="*/ 1081067 h 1157487"/>
                    <a:gd name="connsiteX6" fmla="*/ 110094 w 769132"/>
                    <a:gd name="connsiteY6" fmla="*/ 1028310 h 1157487"/>
                    <a:gd name="connsiteX7" fmla="*/ 110094 w 769132"/>
                    <a:gd name="connsiteY7" fmla="*/ 1028309 h 1157487"/>
                    <a:gd name="connsiteX8" fmla="*/ 104758 w 769132"/>
                    <a:gd name="connsiteY8" fmla="*/ 1025766 h 1157487"/>
                    <a:gd name="connsiteX9" fmla="*/ 35269 w 769132"/>
                    <a:gd name="connsiteY9" fmla="*/ 985665 h 1157487"/>
                    <a:gd name="connsiteX10" fmla="*/ 24093 w 769132"/>
                    <a:gd name="connsiteY10" fmla="*/ 954261 h 1157487"/>
                    <a:gd name="connsiteX11" fmla="*/ 0 w 769132"/>
                    <a:gd name="connsiteY11" fmla="*/ 781582 h 1157487"/>
                    <a:gd name="connsiteX12" fmla="*/ 570966 w 769132"/>
                    <a:gd name="connsiteY12" fmla="*/ 48806 h 1157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69132" h="1157487">
                      <a:moveTo>
                        <a:pt x="702917" y="0"/>
                      </a:moveTo>
                      <a:lnTo>
                        <a:pt x="748171" y="150528"/>
                      </a:lnTo>
                      <a:cubicBezTo>
                        <a:pt x="781313" y="309540"/>
                        <a:pt x="776230" y="488443"/>
                        <a:pt x="725221" y="668090"/>
                      </a:cubicBezTo>
                      <a:cubicBezTo>
                        <a:pt x="674211" y="847737"/>
                        <a:pt x="584518" y="1002616"/>
                        <a:pt x="472758" y="1120483"/>
                      </a:cubicBezTo>
                      <a:lnTo>
                        <a:pt x="431026" y="1157487"/>
                      </a:lnTo>
                      <a:lnTo>
                        <a:pt x="220766" y="1081067"/>
                      </a:lnTo>
                      <a:lnTo>
                        <a:pt x="110094" y="1028310"/>
                      </a:lnTo>
                      <a:lnTo>
                        <a:pt x="110094" y="1028309"/>
                      </a:lnTo>
                      <a:lnTo>
                        <a:pt x="104758" y="1025766"/>
                      </a:lnTo>
                      <a:lnTo>
                        <a:pt x="35269" y="985665"/>
                      </a:lnTo>
                      <a:lnTo>
                        <a:pt x="24093" y="954261"/>
                      </a:lnTo>
                      <a:cubicBezTo>
                        <a:pt x="8296" y="898484"/>
                        <a:pt x="0" y="840733"/>
                        <a:pt x="0" y="781582"/>
                      </a:cubicBezTo>
                      <a:cubicBezTo>
                        <a:pt x="0" y="471038"/>
                        <a:pt x="228659" y="199081"/>
                        <a:pt x="570966" y="48806"/>
                      </a:cubicBezTo>
                      <a:close/>
                    </a:path>
                  </a:pathLst>
                </a:custGeom>
                <a:solidFill>
                  <a:srgbClr val="80008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94C72923-EA89-407C-BE33-8CDDE4B07836}"/>
                    </a:ext>
                  </a:extLst>
                </p:cNvPr>
                <p:cNvSpPr/>
                <p:nvPr/>
              </p:nvSpPr>
              <p:spPr>
                <a:xfrm rot="900000">
                  <a:off x="1664003" y="2812141"/>
                  <a:ext cx="456102" cy="887045"/>
                </a:xfrm>
                <a:custGeom>
                  <a:avLst/>
                  <a:gdLst>
                    <a:gd name="connsiteX0" fmla="*/ 431265 w 456102"/>
                    <a:gd name="connsiteY0" fmla="*/ 0 h 887045"/>
                    <a:gd name="connsiteX1" fmla="*/ 239143 w 456102"/>
                    <a:gd name="connsiteY1" fmla="*/ 629163 h 887045"/>
                    <a:gd name="connsiteX2" fmla="*/ 104318 w 456102"/>
                    <a:gd name="connsiteY2" fmla="*/ 839396 h 887045"/>
                    <a:gd name="connsiteX3" fmla="*/ 68211 w 456102"/>
                    <a:gd name="connsiteY3" fmla="*/ 887045 h 887045"/>
                    <a:gd name="connsiteX4" fmla="*/ 0 w 456102"/>
                    <a:gd name="connsiteY4" fmla="*/ 862253 h 887045"/>
                    <a:gd name="connsiteX5" fmla="*/ 78000 w 456102"/>
                    <a:gd name="connsiteY5" fmla="*/ 750039 h 887045"/>
                    <a:gd name="connsiteX6" fmla="*/ 174973 w 456102"/>
                    <a:gd name="connsiteY6" fmla="*/ 592113 h 887045"/>
                    <a:gd name="connsiteX7" fmla="*/ 431265 w 456102"/>
                    <a:gd name="connsiteY7" fmla="*/ 0 h 887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56102" h="887045">
                      <a:moveTo>
                        <a:pt x="431265" y="0"/>
                      </a:moveTo>
                      <a:cubicBezTo>
                        <a:pt x="502149" y="40924"/>
                        <a:pt x="416132" y="322610"/>
                        <a:pt x="239143" y="629163"/>
                      </a:cubicBezTo>
                      <a:cubicBezTo>
                        <a:pt x="194896" y="705801"/>
                        <a:pt x="149152" y="776738"/>
                        <a:pt x="104318" y="839396"/>
                      </a:cubicBezTo>
                      <a:lnTo>
                        <a:pt x="68211" y="887045"/>
                      </a:lnTo>
                      <a:lnTo>
                        <a:pt x="0" y="862253"/>
                      </a:lnTo>
                      <a:lnTo>
                        <a:pt x="78000" y="750039"/>
                      </a:lnTo>
                      <a:cubicBezTo>
                        <a:pt x="110903" y="699653"/>
                        <a:pt x="143451" y="646710"/>
                        <a:pt x="174973" y="592113"/>
                      </a:cubicBezTo>
                      <a:cubicBezTo>
                        <a:pt x="301059" y="373725"/>
                        <a:pt x="396012" y="154357"/>
                        <a:pt x="43126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057636DC-578B-443B-BC82-BD9FCA16049F}"/>
                    </a:ext>
                  </a:extLst>
                </p:cNvPr>
                <p:cNvSpPr/>
                <p:nvPr/>
              </p:nvSpPr>
              <p:spPr>
                <a:xfrm rot="900000">
                  <a:off x="1482292" y="2805008"/>
                  <a:ext cx="543168" cy="780730"/>
                </a:xfrm>
                <a:custGeom>
                  <a:avLst/>
                  <a:gdLst>
                    <a:gd name="connsiteX0" fmla="*/ 526981 w 543168"/>
                    <a:gd name="connsiteY0" fmla="*/ 0 h 780730"/>
                    <a:gd name="connsiteX1" fmla="*/ 238248 w 543168"/>
                    <a:gd name="connsiteY1" fmla="*/ 591091 h 780730"/>
                    <a:gd name="connsiteX2" fmla="*/ 72019 w 543168"/>
                    <a:gd name="connsiteY2" fmla="*/ 777489 h 780730"/>
                    <a:gd name="connsiteX3" fmla="*/ 68638 w 543168"/>
                    <a:gd name="connsiteY3" fmla="*/ 780730 h 780730"/>
                    <a:gd name="connsiteX4" fmla="*/ 9028 w 543168"/>
                    <a:gd name="connsiteY4" fmla="*/ 752315 h 780730"/>
                    <a:gd name="connsiteX5" fmla="*/ 9028 w 543168"/>
                    <a:gd name="connsiteY5" fmla="*/ 752314 h 780730"/>
                    <a:gd name="connsiteX6" fmla="*/ 3692 w 543168"/>
                    <a:gd name="connsiteY6" fmla="*/ 749772 h 780730"/>
                    <a:gd name="connsiteX7" fmla="*/ 0 w 543168"/>
                    <a:gd name="connsiteY7" fmla="*/ 747641 h 780730"/>
                    <a:gd name="connsiteX8" fmla="*/ 60088 w 543168"/>
                    <a:gd name="connsiteY8" fmla="*/ 685105 h 780730"/>
                    <a:gd name="connsiteX9" fmla="*/ 180705 w 543168"/>
                    <a:gd name="connsiteY9" fmla="*/ 544406 h 780730"/>
                    <a:gd name="connsiteX10" fmla="*/ 526981 w 543168"/>
                    <a:gd name="connsiteY10" fmla="*/ 0 h 78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43168" h="780730">
                      <a:moveTo>
                        <a:pt x="526981" y="0"/>
                      </a:moveTo>
                      <a:cubicBezTo>
                        <a:pt x="590541" y="51568"/>
                        <a:pt x="461270" y="316208"/>
                        <a:pt x="238248" y="591091"/>
                      </a:cubicBezTo>
                      <a:cubicBezTo>
                        <a:pt x="182492" y="659812"/>
                        <a:pt x="126155" y="722667"/>
                        <a:pt x="72019" y="777489"/>
                      </a:cubicBezTo>
                      <a:lnTo>
                        <a:pt x="68638" y="780730"/>
                      </a:lnTo>
                      <a:lnTo>
                        <a:pt x="9028" y="752315"/>
                      </a:lnTo>
                      <a:lnTo>
                        <a:pt x="9028" y="752314"/>
                      </a:lnTo>
                      <a:lnTo>
                        <a:pt x="3692" y="749772"/>
                      </a:lnTo>
                      <a:lnTo>
                        <a:pt x="0" y="747641"/>
                      </a:lnTo>
                      <a:lnTo>
                        <a:pt x="60088" y="685105"/>
                      </a:lnTo>
                      <a:cubicBezTo>
                        <a:pt x="100512" y="640524"/>
                        <a:pt x="140985" y="593362"/>
                        <a:pt x="180705" y="544406"/>
                      </a:cubicBezTo>
                      <a:cubicBezTo>
                        <a:pt x="339587" y="348579"/>
                        <a:pt x="467876" y="146885"/>
                        <a:pt x="52698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91DB4D89-B21F-41AE-AC0E-F7D2E6D23671}"/>
                  </a:ext>
                </a:extLst>
              </p:cNvPr>
              <p:cNvSpPr/>
              <p:nvPr/>
            </p:nvSpPr>
            <p:spPr>
              <a:xfrm rot="18246348">
                <a:off x="433650" y="1248808"/>
                <a:ext cx="1216482" cy="1596083"/>
              </a:xfrm>
              <a:custGeom>
                <a:avLst/>
                <a:gdLst>
                  <a:gd name="connsiteX0" fmla="*/ 1082960 w 1216482"/>
                  <a:gd name="connsiteY0" fmla="*/ 216318 h 1596083"/>
                  <a:gd name="connsiteX1" fmla="*/ 1122969 w 1216482"/>
                  <a:gd name="connsiteY1" fmla="*/ 275983 h 1596083"/>
                  <a:gd name="connsiteX2" fmla="*/ 1216482 w 1216482"/>
                  <a:gd name="connsiteY2" fmla="*/ 625968 h 1596083"/>
                  <a:gd name="connsiteX3" fmla="*/ 975071 w 1216482"/>
                  <a:gd name="connsiteY3" fmla="*/ 1145029 h 1596083"/>
                  <a:gd name="connsiteX4" fmla="*/ 946635 w 1216482"/>
                  <a:gd name="connsiteY4" fmla="*/ 1162674 h 1596083"/>
                  <a:gd name="connsiteX5" fmla="*/ 972371 w 1216482"/>
                  <a:gd name="connsiteY5" fmla="*/ 1198205 h 1596083"/>
                  <a:gd name="connsiteX6" fmla="*/ 918356 w 1216482"/>
                  <a:gd name="connsiteY6" fmla="*/ 1232344 h 1596083"/>
                  <a:gd name="connsiteX7" fmla="*/ 945025 w 1216482"/>
                  <a:gd name="connsiteY7" fmla="*/ 1290411 h 1596083"/>
                  <a:gd name="connsiteX8" fmla="*/ 885390 w 1216482"/>
                  <a:gd name="connsiteY8" fmla="*/ 1313357 h 1596083"/>
                  <a:gd name="connsiteX9" fmla="*/ 900214 w 1216482"/>
                  <a:gd name="connsiteY9" fmla="*/ 1375513 h 1596083"/>
                  <a:gd name="connsiteX10" fmla="*/ 837246 w 1216482"/>
                  <a:gd name="connsiteY10" fmla="*/ 1386383 h 1596083"/>
                  <a:gd name="connsiteX11" fmla="*/ 839665 w 1216482"/>
                  <a:gd name="connsiteY11" fmla="*/ 1450236 h 1596083"/>
                  <a:gd name="connsiteX12" fmla="*/ 775787 w 1216482"/>
                  <a:gd name="connsiteY12" fmla="*/ 1448609 h 1596083"/>
                  <a:gd name="connsiteX13" fmla="*/ 765699 w 1216482"/>
                  <a:gd name="connsiteY13" fmla="*/ 1511709 h 1596083"/>
                  <a:gd name="connsiteX14" fmla="*/ 703363 w 1216482"/>
                  <a:gd name="connsiteY14" fmla="*/ 1497655 h 1596083"/>
                  <a:gd name="connsiteX15" fmla="*/ 681163 w 1216482"/>
                  <a:gd name="connsiteY15" fmla="*/ 1557573 h 1596083"/>
                  <a:gd name="connsiteX16" fmla="*/ 622769 w 1216482"/>
                  <a:gd name="connsiteY16" fmla="*/ 1531627 h 1596083"/>
                  <a:gd name="connsiteX17" fmla="*/ 589303 w 1216482"/>
                  <a:gd name="connsiteY17" fmla="*/ 1586061 h 1596083"/>
                  <a:gd name="connsiteX18" fmla="*/ 537090 w 1216482"/>
                  <a:gd name="connsiteY18" fmla="*/ 1549225 h 1596083"/>
                  <a:gd name="connsiteX19" fmla="*/ 493648 w 1216482"/>
                  <a:gd name="connsiteY19" fmla="*/ 1596083 h 1596083"/>
                  <a:gd name="connsiteX20" fmla="*/ 449629 w 1216482"/>
                  <a:gd name="connsiteY20" fmla="*/ 1549766 h 1596083"/>
                  <a:gd name="connsiteX21" fmla="*/ 397879 w 1216482"/>
                  <a:gd name="connsiteY21" fmla="*/ 1587250 h 1596083"/>
                  <a:gd name="connsiteX22" fmla="*/ 363739 w 1216482"/>
                  <a:gd name="connsiteY22" fmla="*/ 1533236 h 1596083"/>
                  <a:gd name="connsiteX23" fmla="*/ 305672 w 1216482"/>
                  <a:gd name="connsiteY23" fmla="*/ 1559904 h 1596083"/>
                  <a:gd name="connsiteX24" fmla="*/ 282727 w 1216482"/>
                  <a:gd name="connsiteY24" fmla="*/ 1500269 h 1596083"/>
                  <a:gd name="connsiteX25" fmla="*/ 220570 w 1216482"/>
                  <a:gd name="connsiteY25" fmla="*/ 1515093 h 1596083"/>
                  <a:gd name="connsiteX26" fmla="*/ 209700 w 1216482"/>
                  <a:gd name="connsiteY26" fmla="*/ 1452126 h 1596083"/>
                  <a:gd name="connsiteX27" fmla="*/ 145847 w 1216482"/>
                  <a:gd name="connsiteY27" fmla="*/ 1454544 h 1596083"/>
                  <a:gd name="connsiteX28" fmla="*/ 147474 w 1216482"/>
                  <a:gd name="connsiteY28" fmla="*/ 1390666 h 1596083"/>
                  <a:gd name="connsiteX29" fmla="*/ 84374 w 1216482"/>
                  <a:gd name="connsiteY29" fmla="*/ 1380578 h 1596083"/>
                  <a:gd name="connsiteX30" fmla="*/ 98428 w 1216482"/>
                  <a:gd name="connsiteY30" fmla="*/ 1318242 h 1596083"/>
                  <a:gd name="connsiteX31" fmla="*/ 38510 w 1216482"/>
                  <a:gd name="connsiteY31" fmla="*/ 1296042 h 1596083"/>
                  <a:gd name="connsiteX32" fmla="*/ 64456 w 1216482"/>
                  <a:gd name="connsiteY32" fmla="*/ 1237648 h 1596083"/>
                  <a:gd name="connsiteX33" fmla="*/ 10022 w 1216482"/>
                  <a:gd name="connsiteY33" fmla="*/ 1204183 h 1596083"/>
                  <a:gd name="connsiteX34" fmla="*/ 46858 w 1216482"/>
                  <a:gd name="connsiteY34" fmla="*/ 1151969 h 1596083"/>
                  <a:gd name="connsiteX35" fmla="*/ 0 w 1216482"/>
                  <a:gd name="connsiteY35" fmla="*/ 1108528 h 1596083"/>
                  <a:gd name="connsiteX36" fmla="*/ 46317 w 1216482"/>
                  <a:gd name="connsiteY36" fmla="*/ 1064508 h 1596083"/>
                  <a:gd name="connsiteX37" fmla="*/ 8833 w 1216482"/>
                  <a:gd name="connsiteY37" fmla="*/ 1012758 h 1596083"/>
                  <a:gd name="connsiteX38" fmla="*/ 62848 w 1216482"/>
                  <a:gd name="connsiteY38" fmla="*/ 978618 h 1596083"/>
                  <a:gd name="connsiteX39" fmla="*/ 36179 w 1216482"/>
                  <a:gd name="connsiteY39" fmla="*/ 920551 h 1596083"/>
                  <a:gd name="connsiteX40" fmla="*/ 95814 w 1216482"/>
                  <a:gd name="connsiteY40" fmla="*/ 897606 h 1596083"/>
                  <a:gd name="connsiteX41" fmla="*/ 80990 w 1216482"/>
                  <a:gd name="connsiteY41" fmla="*/ 835449 h 1596083"/>
                  <a:gd name="connsiteX42" fmla="*/ 143957 w 1216482"/>
                  <a:gd name="connsiteY42" fmla="*/ 824580 h 1596083"/>
                  <a:gd name="connsiteX43" fmla="*/ 141539 w 1216482"/>
                  <a:gd name="connsiteY43" fmla="*/ 760726 h 1596083"/>
                  <a:gd name="connsiteX44" fmla="*/ 205417 w 1216482"/>
                  <a:gd name="connsiteY44" fmla="*/ 762353 h 1596083"/>
                  <a:gd name="connsiteX45" fmla="*/ 215505 w 1216482"/>
                  <a:gd name="connsiteY45" fmla="*/ 699253 h 1596083"/>
                  <a:gd name="connsiteX46" fmla="*/ 262130 w 1216482"/>
                  <a:gd name="connsiteY46" fmla="*/ 709765 h 1596083"/>
                  <a:gd name="connsiteX47" fmla="*/ 256378 w 1216482"/>
                  <a:gd name="connsiteY47" fmla="*/ 617321 h 1596083"/>
                  <a:gd name="connsiteX48" fmla="*/ 502464 w 1216482"/>
                  <a:gd name="connsiteY48" fmla="*/ 54478 h 1596083"/>
                  <a:gd name="connsiteX49" fmla="*/ 567242 w 1216482"/>
                  <a:gd name="connsiteY49" fmla="*/ 11719 h 1596083"/>
                  <a:gd name="connsiteX50" fmla="*/ 668929 w 1216482"/>
                  <a:gd name="connsiteY50" fmla="*/ 0 h 1596083"/>
                  <a:gd name="connsiteX51" fmla="*/ 1082960 w 1216482"/>
                  <a:gd name="connsiteY51" fmla="*/ 216318 h 1596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216482" h="1596083">
                    <a:moveTo>
                      <a:pt x="1082960" y="216318"/>
                    </a:moveTo>
                    <a:cubicBezTo>
                      <a:pt x="1097303" y="235247"/>
                      <a:pt x="1110669" y="255169"/>
                      <a:pt x="1122969" y="275983"/>
                    </a:cubicBezTo>
                    <a:cubicBezTo>
                      <a:pt x="1182008" y="375888"/>
                      <a:pt x="1216482" y="496326"/>
                      <a:pt x="1216482" y="625968"/>
                    </a:cubicBezTo>
                    <a:cubicBezTo>
                      <a:pt x="1216482" y="842037"/>
                      <a:pt x="1120721" y="1032538"/>
                      <a:pt x="975071" y="1145029"/>
                    </a:cubicBezTo>
                    <a:lnTo>
                      <a:pt x="946635" y="1162674"/>
                    </a:lnTo>
                    <a:lnTo>
                      <a:pt x="972371" y="1198205"/>
                    </a:lnTo>
                    <a:lnTo>
                      <a:pt x="918356" y="1232344"/>
                    </a:lnTo>
                    <a:lnTo>
                      <a:pt x="945025" y="1290411"/>
                    </a:lnTo>
                    <a:lnTo>
                      <a:pt x="885390" y="1313357"/>
                    </a:lnTo>
                    <a:lnTo>
                      <a:pt x="900214" y="1375513"/>
                    </a:lnTo>
                    <a:lnTo>
                      <a:pt x="837246" y="1386383"/>
                    </a:lnTo>
                    <a:lnTo>
                      <a:pt x="839665" y="1450236"/>
                    </a:lnTo>
                    <a:lnTo>
                      <a:pt x="775787" y="1448609"/>
                    </a:lnTo>
                    <a:lnTo>
                      <a:pt x="765699" y="1511709"/>
                    </a:lnTo>
                    <a:lnTo>
                      <a:pt x="703363" y="1497655"/>
                    </a:lnTo>
                    <a:lnTo>
                      <a:pt x="681163" y="1557573"/>
                    </a:lnTo>
                    <a:lnTo>
                      <a:pt x="622769" y="1531627"/>
                    </a:lnTo>
                    <a:lnTo>
                      <a:pt x="589303" y="1586061"/>
                    </a:lnTo>
                    <a:lnTo>
                      <a:pt x="537090" y="1549225"/>
                    </a:lnTo>
                    <a:lnTo>
                      <a:pt x="493648" y="1596083"/>
                    </a:lnTo>
                    <a:lnTo>
                      <a:pt x="449629" y="1549766"/>
                    </a:lnTo>
                    <a:lnTo>
                      <a:pt x="397879" y="1587250"/>
                    </a:lnTo>
                    <a:lnTo>
                      <a:pt x="363739" y="1533236"/>
                    </a:lnTo>
                    <a:lnTo>
                      <a:pt x="305672" y="1559904"/>
                    </a:lnTo>
                    <a:lnTo>
                      <a:pt x="282727" y="1500269"/>
                    </a:lnTo>
                    <a:lnTo>
                      <a:pt x="220570" y="1515093"/>
                    </a:lnTo>
                    <a:lnTo>
                      <a:pt x="209700" y="1452126"/>
                    </a:lnTo>
                    <a:lnTo>
                      <a:pt x="145847" y="1454544"/>
                    </a:lnTo>
                    <a:lnTo>
                      <a:pt x="147474" y="1390666"/>
                    </a:lnTo>
                    <a:lnTo>
                      <a:pt x="84374" y="1380578"/>
                    </a:lnTo>
                    <a:lnTo>
                      <a:pt x="98428" y="1318242"/>
                    </a:lnTo>
                    <a:lnTo>
                      <a:pt x="38510" y="1296042"/>
                    </a:lnTo>
                    <a:lnTo>
                      <a:pt x="64456" y="1237648"/>
                    </a:lnTo>
                    <a:lnTo>
                      <a:pt x="10022" y="1204183"/>
                    </a:lnTo>
                    <a:lnTo>
                      <a:pt x="46858" y="1151969"/>
                    </a:lnTo>
                    <a:lnTo>
                      <a:pt x="0" y="1108528"/>
                    </a:lnTo>
                    <a:lnTo>
                      <a:pt x="46317" y="1064508"/>
                    </a:lnTo>
                    <a:lnTo>
                      <a:pt x="8833" y="1012758"/>
                    </a:lnTo>
                    <a:lnTo>
                      <a:pt x="62848" y="978618"/>
                    </a:lnTo>
                    <a:lnTo>
                      <a:pt x="36179" y="920551"/>
                    </a:lnTo>
                    <a:lnTo>
                      <a:pt x="95814" y="897606"/>
                    </a:lnTo>
                    <a:lnTo>
                      <a:pt x="80990" y="835449"/>
                    </a:lnTo>
                    <a:lnTo>
                      <a:pt x="143957" y="824580"/>
                    </a:lnTo>
                    <a:lnTo>
                      <a:pt x="141539" y="760726"/>
                    </a:lnTo>
                    <a:lnTo>
                      <a:pt x="205417" y="762353"/>
                    </a:lnTo>
                    <a:lnTo>
                      <a:pt x="215505" y="699253"/>
                    </a:lnTo>
                    <a:lnTo>
                      <a:pt x="262130" y="709765"/>
                    </a:lnTo>
                    <a:lnTo>
                      <a:pt x="256378" y="617321"/>
                    </a:lnTo>
                    <a:cubicBezTo>
                      <a:pt x="256378" y="383026"/>
                      <a:pt x="353993" y="176457"/>
                      <a:pt x="502464" y="54478"/>
                    </a:cubicBezTo>
                    <a:lnTo>
                      <a:pt x="567242" y="11719"/>
                    </a:lnTo>
                    <a:lnTo>
                      <a:pt x="668929" y="0"/>
                    </a:lnTo>
                    <a:cubicBezTo>
                      <a:pt x="834307" y="0"/>
                      <a:pt x="982561" y="83817"/>
                      <a:pt x="1082960" y="216318"/>
                    </a:cubicBezTo>
                    <a:close/>
                  </a:path>
                </a:pathLst>
              </a:custGeom>
              <a:gradFill flip="none" rotWithShape="1">
                <a:gsLst>
                  <a:gs pos="36000">
                    <a:schemeClr val="accent1">
                      <a:lumMod val="5000"/>
                      <a:lumOff val="95000"/>
                    </a:schemeClr>
                  </a:gs>
                  <a:gs pos="62000">
                    <a:schemeClr val="accent2">
                      <a:lumMod val="75000"/>
                    </a:schemeClr>
                  </a:gs>
                </a:gsLst>
                <a:lin ang="9000000" scaled="0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EBF433C4-8DCF-4AB4-9766-BF6E69903E26}"/>
                  </a:ext>
                </a:extLst>
              </p:cNvPr>
              <p:cNvSpPr/>
              <p:nvPr/>
            </p:nvSpPr>
            <p:spPr>
              <a:xfrm rot="246348">
                <a:off x="602984" y="1608282"/>
                <a:ext cx="251112" cy="26040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7BE1C5F5-5B33-4569-BDF4-2E8991BF4EA2}"/>
                </a:ext>
              </a:extLst>
            </p:cNvPr>
            <p:cNvGrpSpPr/>
            <p:nvPr/>
          </p:nvGrpSpPr>
          <p:grpSpPr>
            <a:xfrm>
              <a:off x="2291339" y="3940427"/>
              <a:ext cx="3375750" cy="2709674"/>
              <a:chOff x="3950110" y="944020"/>
              <a:chExt cx="3765177" cy="3022263"/>
            </a:xfrm>
          </p:grpSpPr>
          <p:sp>
            <p:nvSpPr>
              <p:cNvPr id="50" name="楕円 8">
                <a:extLst>
                  <a:ext uri="{FF2B5EF4-FFF2-40B4-BE49-F238E27FC236}">
                    <a16:creationId xmlns:a16="http://schemas.microsoft.com/office/drawing/2014/main" id="{1563FD09-42E4-4983-AAB6-D58B391BE61B}"/>
                  </a:ext>
                </a:extLst>
              </p:cNvPr>
              <p:cNvSpPr/>
              <p:nvPr/>
            </p:nvSpPr>
            <p:spPr>
              <a:xfrm rot="21227200">
                <a:off x="6191419" y="2631771"/>
                <a:ext cx="1523868" cy="1334512"/>
              </a:xfrm>
              <a:custGeom>
                <a:avLst/>
                <a:gdLst>
                  <a:gd name="connsiteX0" fmla="*/ 0 w 474912"/>
                  <a:gd name="connsiteY0" fmla="*/ 266538 h 533076"/>
                  <a:gd name="connsiteX1" fmla="*/ 237456 w 474912"/>
                  <a:gd name="connsiteY1" fmla="*/ 0 h 533076"/>
                  <a:gd name="connsiteX2" fmla="*/ 474912 w 474912"/>
                  <a:gd name="connsiteY2" fmla="*/ 266538 h 533076"/>
                  <a:gd name="connsiteX3" fmla="*/ 237456 w 474912"/>
                  <a:gd name="connsiteY3" fmla="*/ 533076 h 533076"/>
                  <a:gd name="connsiteX4" fmla="*/ 0 w 474912"/>
                  <a:gd name="connsiteY4" fmla="*/ 266538 h 533076"/>
                  <a:gd name="connsiteX0" fmla="*/ 0 w 1268662"/>
                  <a:gd name="connsiteY0" fmla="*/ 291234 h 915762"/>
                  <a:gd name="connsiteX1" fmla="*/ 237456 w 1268662"/>
                  <a:gd name="connsiteY1" fmla="*/ 24696 h 915762"/>
                  <a:gd name="connsiteX2" fmla="*/ 1268662 w 1268662"/>
                  <a:gd name="connsiteY2" fmla="*/ 881784 h 915762"/>
                  <a:gd name="connsiteX3" fmla="*/ 237456 w 1268662"/>
                  <a:gd name="connsiteY3" fmla="*/ 557772 h 915762"/>
                  <a:gd name="connsiteX4" fmla="*/ 0 w 1268662"/>
                  <a:gd name="connsiteY4" fmla="*/ 291234 h 915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662" h="915762">
                    <a:moveTo>
                      <a:pt x="0" y="291234"/>
                    </a:moveTo>
                    <a:cubicBezTo>
                      <a:pt x="0" y="144029"/>
                      <a:pt x="26012" y="-73729"/>
                      <a:pt x="237456" y="24696"/>
                    </a:cubicBezTo>
                    <a:cubicBezTo>
                      <a:pt x="448900" y="123121"/>
                      <a:pt x="1268662" y="734579"/>
                      <a:pt x="1268662" y="881784"/>
                    </a:cubicBezTo>
                    <a:cubicBezTo>
                      <a:pt x="1268662" y="1028989"/>
                      <a:pt x="448900" y="656197"/>
                      <a:pt x="237456" y="557772"/>
                    </a:cubicBezTo>
                    <a:cubicBezTo>
                      <a:pt x="26012" y="459347"/>
                      <a:pt x="0" y="438439"/>
                      <a:pt x="0" y="29123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68E3FB79-9D09-4038-8723-BF76B52969FA}"/>
                  </a:ext>
                </a:extLst>
              </p:cNvPr>
              <p:cNvSpPr/>
              <p:nvPr/>
            </p:nvSpPr>
            <p:spPr>
              <a:xfrm rot="900000">
                <a:off x="4532597" y="2153407"/>
                <a:ext cx="2371788" cy="1103549"/>
              </a:xfrm>
              <a:custGeom>
                <a:avLst/>
                <a:gdLst>
                  <a:gd name="connsiteX0" fmla="*/ 724292 w 2371788"/>
                  <a:gd name="connsiteY0" fmla="*/ 67333 h 1103549"/>
                  <a:gd name="connsiteX1" fmla="*/ 1185894 w 2371788"/>
                  <a:gd name="connsiteY1" fmla="*/ 0 h 1103549"/>
                  <a:gd name="connsiteX2" fmla="*/ 2371788 w 2371788"/>
                  <a:gd name="connsiteY2" fmla="*/ 856821 h 1103549"/>
                  <a:gd name="connsiteX3" fmla="*/ 2361749 w 2371788"/>
                  <a:gd name="connsiteY3" fmla="*/ 952686 h 1103549"/>
                  <a:gd name="connsiteX4" fmla="*/ 2359685 w 2371788"/>
                  <a:gd name="connsiteY4" fmla="*/ 948611 h 1103549"/>
                  <a:gd name="connsiteX5" fmla="*/ 1266985 w 2371788"/>
                  <a:gd name="connsiteY5" fmla="*/ 425304 h 1103549"/>
                  <a:gd name="connsiteX6" fmla="*/ 805383 w 2371788"/>
                  <a:gd name="connsiteY6" fmla="*/ 492637 h 1103549"/>
                  <a:gd name="connsiteX7" fmla="*/ 134406 w 2371788"/>
                  <a:gd name="connsiteY7" fmla="*/ 1027332 h 1103549"/>
                  <a:gd name="connsiteX8" fmla="*/ 110095 w 2371788"/>
                  <a:gd name="connsiteY8" fmla="*/ 1103549 h 1103549"/>
                  <a:gd name="connsiteX9" fmla="*/ 104758 w 2371788"/>
                  <a:gd name="connsiteY9" fmla="*/ 1101005 h 1103549"/>
                  <a:gd name="connsiteX10" fmla="*/ 35269 w 2371788"/>
                  <a:gd name="connsiteY10" fmla="*/ 1060904 h 1103549"/>
                  <a:gd name="connsiteX11" fmla="*/ 24093 w 2371788"/>
                  <a:gd name="connsiteY11" fmla="*/ 1029500 h 1103549"/>
                  <a:gd name="connsiteX12" fmla="*/ 0 w 2371788"/>
                  <a:gd name="connsiteY12" fmla="*/ 856821 h 1103549"/>
                  <a:gd name="connsiteX13" fmla="*/ 724292 w 2371788"/>
                  <a:gd name="connsiteY13" fmla="*/ 67333 h 1103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71788" h="1103549">
                    <a:moveTo>
                      <a:pt x="724292" y="67333"/>
                    </a:moveTo>
                    <a:cubicBezTo>
                      <a:pt x="866170" y="23976"/>
                      <a:pt x="1022157" y="0"/>
                      <a:pt x="1185894" y="0"/>
                    </a:cubicBezTo>
                    <a:cubicBezTo>
                      <a:pt x="1840845" y="0"/>
                      <a:pt x="2371788" y="383612"/>
                      <a:pt x="2371788" y="856821"/>
                    </a:cubicBezTo>
                    <a:lnTo>
                      <a:pt x="2361749" y="952686"/>
                    </a:lnTo>
                    <a:lnTo>
                      <a:pt x="2359685" y="948611"/>
                    </a:lnTo>
                    <a:cubicBezTo>
                      <a:pt x="2179657" y="641086"/>
                      <a:pt x="1758198" y="425304"/>
                      <a:pt x="1266985" y="425304"/>
                    </a:cubicBezTo>
                    <a:cubicBezTo>
                      <a:pt x="1103248" y="425304"/>
                      <a:pt x="947260" y="449280"/>
                      <a:pt x="805383" y="492637"/>
                    </a:cubicBezTo>
                    <a:cubicBezTo>
                      <a:pt x="486156" y="590192"/>
                      <a:pt x="238355" y="785866"/>
                      <a:pt x="134406" y="1027332"/>
                    </a:cubicBezTo>
                    <a:lnTo>
                      <a:pt x="110095" y="1103549"/>
                    </a:lnTo>
                    <a:lnTo>
                      <a:pt x="104758" y="1101005"/>
                    </a:lnTo>
                    <a:lnTo>
                      <a:pt x="35269" y="1060904"/>
                    </a:lnTo>
                    <a:lnTo>
                      <a:pt x="24093" y="1029500"/>
                    </a:lnTo>
                    <a:cubicBezTo>
                      <a:pt x="8296" y="973723"/>
                      <a:pt x="0" y="915972"/>
                      <a:pt x="0" y="856821"/>
                    </a:cubicBezTo>
                    <a:cubicBezTo>
                      <a:pt x="0" y="501914"/>
                      <a:pt x="298656" y="197406"/>
                      <a:pt x="724292" y="67333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15C1678C-C26C-46A1-9D8B-958AB05DE0AF}"/>
                  </a:ext>
                </a:extLst>
              </p:cNvPr>
              <p:cNvSpPr/>
              <p:nvPr/>
            </p:nvSpPr>
            <p:spPr>
              <a:xfrm rot="20479291">
                <a:off x="6200012" y="2601499"/>
                <a:ext cx="1165678" cy="882664"/>
              </a:xfrm>
              <a:custGeom>
                <a:avLst/>
                <a:gdLst>
                  <a:gd name="connsiteX0" fmla="*/ 103906 w 1456870"/>
                  <a:gd name="connsiteY0" fmla="*/ 402 h 833995"/>
                  <a:gd name="connsiteX1" fmla="*/ 142878 w 1456870"/>
                  <a:gd name="connsiteY1" fmla="*/ 6623 h 833995"/>
                  <a:gd name="connsiteX2" fmla="*/ 1451986 w 1456870"/>
                  <a:gd name="connsiteY2" fmla="*/ 754024 h 833995"/>
                  <a:gd name="connsiteX3" fmla="*/ 425132 w 1456870"/>
                  <a:gd name="connsiteY3" fmla="*/ 690903 h 833995"/>
                  <a:gd name="connsiteX4" fmla="*/ 87056 w 1456870"/>
                  <a:gd name="connsiteY4" fmla="*/ 430001 h 833995"/>
                  <a:gd name="connsiteX5" fmla="*/ 103906 w 1456870"/>
                  <a:gd name="connsiteY5" fmla="*/ 402 h 833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6870" h="833995">
                    <a:moveTo>
                      <a:pt x="103906" y="402"/>
                    </a:moveTo>
                    <a:cubicBezTo>
                      <a:pt x="115697" y="1210"/>
                      <a:pt x="128660" y="3248"/>
                      <a:pt x="142878" y="6623"/>
                    </a:cubicBezTo>
                    <a:cubicBezTo>
                      <a:pt x="370367" y="60627"/>
                      <a:pt x="1374044" y="565065"/>
                      <a:pt x="1451986" y="754024"/>
                    </a:cubicBezTo>
                    <a:cubicBezTo>
                      <a:pt x="1529928" y="942983"/>
                      <a:pt x="652620" y="744907"/>
                      <a:pt x="425132" y="690903"/>
                    </a:cubicBezTo>
                    <a:cubicBezTo>
                      <a:pt x="197643" y="636899"/>
                      <a:pt x="164998" y="618960"/>
                      <a:pt x="87056" y="430001"/>
                    </a:cubicBezTo>
                    <a:cubicBezTo>
                      <a:pt x="13985" y="252852"/>
                      <a:pt x="-72956" y="-11717"/>
                      <a:pt x="103906" y="402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A9957A03-214B-4027-963C-D0F948F7A414}"/>
                  </a:ext>
                </a:extLst>
              </p:cNvPr>
              <p:cNvSpPr/>
              <p:nvPr/>
            </p:nvSpPr>
            <p:spPr>
              <a:xfrm rot="21183825">
                <a:off x="4533871" y="2739939"/>
                <a:ext cx="2570825" cy="1162024"/>
              </a:xfrm>
              <a:custGeom>
                <a:avLst/>
                <a:gdLst>
                  <a:gd name="connsiteX0" fmla="*/ 2204 w 2570825"/>
                  <a:gd name="connsiteY0" fmla="*/ 0 h 1162024"/>
                  <a:gd name="connsiteX1" fmla="*/ 51680 w 2570825"/>
                  <a:gd name="connsiteY1" fmla="*/ 63157 h 1162024"/>
                  <a:gd name="connsiteX2" fmla="*/ 730552 w 2570825"/>
                  <a:gd name="connsiteY2" fmla="*/ 588339 h 1162024"/>
                  <a:gd name="connsiteX3" fmla="*/ 851790 w 2570825"/>
                  <a:gd name="connsiteY3" fmla="*/ 648821 h 1162024"/>
                  <a:gd name="connsiteX4" fmla="*/ 912870 w 2570825"/>
                  <a:gd name="connsiteY4" fmla="*/ 624835 h 1162024"/>
                  <a:gd name="connsiteX5" fmla="*/ 1599617 w 2570825"/>
                  <a:gd name="connsiteY5" fmla="*/ 532668 h 1162024"/>
                  <a:gd name="connsiteX6" fmla="*/ 2570825 w 2570825"/>
                  <a:gd name="connsiteY6" fmla="*/ 847346 h 1162024"/>
                  <a:gd name="connsiteX7" fmla="*/ 1599617 w 2570825"/>
                  <a:gd name="connsiteY7" fmla="*/ 1162024 h 1162024"/>
                  <a:gd name="connsiteX8" fmla="*/ 1403885 w 2570825"/>
                  <a:gd name="connsiteY8" fmla="*/ 1155631 h 1162024"/>
                  <a:gd name="connsiteX9" fmla="*/ 1337745 w 2570825"/>
                  <a:gd name="connsiteY9" fmla="*/ 1148979 h 1162024"/>
                  <a:gd name="connsiteX10" fmla="*/ 1334152 w 2570825"/>
                  <a:gd name="connsiteY10" fmla="*/ 1149018 h 1162024"/>
                  <a:gd name="connsiteX11" fmla="*/ 1259208 w 2570825"/>
                  <a:gd name="connsiteY11" fmla="*/ 1141080 h 1162024"/>
                  <a:gd name="connsiteX12" fmla="*/ 1221579 w 2570825"/>
                  <a:gd name="connsiteY12" fmla="*/ 1137295 h 1162024"/>
                  <a:gd name="connsiteX13" fmla="*/ 1218708 w 2570825"/>
                  <a:gd name="connsiteY13" fmla="*/ 1136790 h 1162024"/>
                  <a:gd name="connsiteX14" fmla="*/ 1167184 w 2570825"/>
                  <a:gd name="connsiteY14" fmla="*/ 1131333 h 1162024"/>
                  <a:gd name="connsiteX15" fmla="*/ 1087987 w 2570825"/>
                  <a:gd name="connsiteY15" fmla="*/ 1113801 h 1162024"/>
                  <a:gd name="connsiteX16" fmla="*/ 1056606 w 2570825"/>
                  <a:gd name="connsiteY16" fmla="*/ 1108282 h 1162024"/>
                  <a:gd name="connsiteX17" fmla="*/ 1025530 w 2570825"/>
                  <a:gd name="connsiteY17" fmla="*/ 1099974 h 1162024"/>
                  <a:gd name="connsiteX18" fmla="*/ 996890 w 2570825"/>
                  <a:gd name="connsiteY18" fmla="*/ 1093634 h 1162024"/>
                  <a:gd name="connsiteX19" fmla="*/ 978918 w 2570825"/>
                  <a:gd name="connsiteY19" fmla="*/ 1087514 h 1162024"/>
                  <a:gd name="connsiteX20" fmla="*/ 912870 w 2570825"/>
                  <a:gd name="connsiteY20" fmla="*/ 1069857 h 1162024"/>
                  <a:gd name="connsiteX21" fmla="*/ 794276 w 2570825"/>
                  <a:gd name="connsiteY21" fmla="*/ 1023285 h 1162024"/>
                  <a:gd name="connsiteX22" fmla="*/ 771476 w 2570825"/>
                  <a:gd name="connsiteY22" fmla="*/ 1009675 h 1162024"/>
                  <a:gd name="connsiteX23" fmla="*/ 648844 w 2570825"/>
                  <a:gd name="connsiteY23" fmla="*/ 951643 h 1162024"/>
                  <a:gd name="connsiteX24" fmla="*/ 0 w 2570825"/>
                  <a:gd name="connsiteY24" fmla="*/ 53780 h 1162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570825" h="1162024">
                    <a:moveTo>
                      <a:pt x="2204" y="0"/>
                    </a:moveTo>
                    <a:lnTo>
                      <a:pt x="51680" y="63157"/>
                    </a:lnTo>
                    <a:cubicBezTo>
                      <a:pt x="213906" y="253858"/>
                      <a:pt x="447406" y="437393"/>
                      <a:pt x="730552" y="588339"/>
                    </a:cubicBezTo>
                    <a:lnTo>
                      <a:pt x="851790" y="648821"/>
                    </a:lnTo>
                    <a:lnTo>
                      <a:pt x="912870" y="624835"/>
                    </a:lnTo>
                    <a:cubicBezTo>
                      <a:pt x="1088624" y="567889"/>
                      <a:pt x="1331426" y="532668"/>
                      <a:pt x="1599617" y="532668"/>
                    </a:cubicBezTo>
                    <a:cubicBezTo>
                      <a:pt x="2136000" y="532668"/>
                      <a:pt x="2570825" y="673554"/>
                      <a:pt x="2570825" y="847346"/>
                    </a:cubicBezTo>
                    <a:cubicBezTo>
                      <a:pt x="2570825" y="1021138"/>
                      <a:pt x="2136000" y="1162024"/>
                      <a:pt x="1599617" y="1162024"/>
                    </a:cubicBezTo>
                    <a:cubicBezTo>
                      <a:pt x="1532569" y="1162024"/>
                      <a:pt x="1467108" y="1159823"/>
                      <a:pt x="1403885" y="1155631"/>
                    </a:cubicBezTo>
                    <a:lnTo>
                      <a:pt x="1337745" y="1148979"/>
                    </a:lnTo>
                    <a:lnTo>
                      <a:pt x="1334152" y="1149018"/>
                    </a:lnTo>
                    <a:lnTo>
                      <a:pt x="1259208" y="1141080"/>
                    </a:lnTo>
                    <a:lnTo>
                      <a:pt x="1221579" y="1137295"/>
                    </a:lnTo>
                    <a:lnTo>
                      <a:pt x="1218708" y="1136790"/>
                    </a:lnTo>
                    <a:lnTo>
                      <a:pt x="1167184" y="1131333"/>
                    </a:lnTo>
                    <a:lnTo>
                      <a:pt x="1087987" y="1113801"/>
                    </a:lnTo>
                    <a:lnTo>
                      <a:pt x="1056606" y="1108282"/>
                    </a:lnTo>
                    <a:lnTo>
                      <a:pt x="1025530" y="1099974"/>
                    </a:lnTo>
                    <a:lnTo>
                      <a:pt x="996890" y="1093634"/>
                    </a:lnTo>
                    <a:lnTo>
                      <a:pt x="978918" y="1087514"/>
                    </a:lnTo>
                    <a:lnTo>
                      <a:pt x="912870" y="1069857"/>
                    </a:lnTo>
                    <a:cubicBezTo>
                      <a:pt x="868931" y="1055621"/>
                      <a:pt x="829183" y="1040026"/>
                      <a:pt x="794276" y="1023285"/>
                    </a:cubicBezTo>
                    <a:lnTo>
                      <a:pt x="771476" y="1009675"/>
                    </a:lnTo>
                    <a:lnTo>
                      <a:pt x="648844" y="951643"/>
                    </a:lnTo>
                    <a:cubicBezTo>
                      <a:pt x="256195" y="736114"/>
                      <a:pt x="7857" y="385951"/>
                      <a:pt x="0" y="5378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E56FA4DA-0601-461A-A54E-AB181FD351D1}"/>
                  </a:ext>
                </a:extLst>
              </p:cNvPr>
              <p:cNvSpPr/>
              <p:nvPr/>
            </p:nvSpPr>
            <p:spPr>
              <a:xfrm rot="900000">
                <a:off x="4553801" y="2580181"/>
                <a:ext cx="2251654" cy="926659"/>
              </a:xfrm>
              <a:custGeom>
                <a:avLst/>
                <a:gdLst>
                  <a:gd name="connsiteX0" fmla="*/ 695288 w 2251654"/>
                  <a:gd name="connsiteY0" fmla="*/ 67333 h 926659"/>
                  <a:gd name="connsiteX1" fmla="*/ 1156890 w 2251654"/>
                  <a:gd name="connsiteY1" fmla="*/ 0 h 926659"/>
                  <a:gd name="connsiteX2" fmla="*/ 2249590 w 2251654"/>
                  <a:gd name="connsiteY2" fmla="*/ 523307 h 926659"/>
                  <a:gd name="connsiteX3" fmla="*/ 2251654 w 2251654"/>
                  <a:gd name="connsiteY3" fmla="*/ 527382 h 926659"/>
                  <a:gd name="connsiteX4" fmla="*/ 2248029 w 2251654"/>
                  <a:gd name="connsiteY4" fmla="*/ 562002 h 926659"/>
                  <a:gd name="connsiteX5" fmla="*/ 2208378 w 2251654"/>
                  <a:gd name="connsiteY5" fmla="*/ 686310 h 926659"/>
                  <a:gd name="connsiteX6" fmla="*/ 2184941 w 2251654"/>
                  <a:gd name="connsiteY6" fmla="*/ 732574 h 926659"/>
                  <a:gd name="connsiteX7" fmla="*/ 2063187 w 2251654"/>
                  <a:gd name="connsiteY7" fmla="*/ 780326 h 926659"/>
                  <a:gd name="connsiteX8" fmla="*/ 1149811 w 2251654"/>
                  <a:gd name="connsiteY8" fmla="*/ 926659 h 926659"/>
                  <a:gd name="connsiteX9" fmla="*/ 110672 w 2251654"/>
                  <a:gd name="connsiteY9" fmla="*/ 731002 h 926659"/>
                  <a:gd name="connsiteX10" fmla="*/ 0 w 2251654"/>
                  <a:gd name="connsiteY10" fmla="*/ 678245 h 926659"/>
                  <a:gd name="connsiteX11" fmla="*/ 24311 w 2251654"/>
                  <a:gd name="connsiteY11" fmla="*/ 602028 h 926659"/>
                  <a:gd name="connsiteX12" fmla="*/ 695288 w 2251654"/>
                  <a:gd name="connsiteY12" fmla="*/ 67333 h 926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51654" h="926659">
                    <a:moveTo>
                      <a:pt x="695288" y="67333"/>
                    </a:moveTo>
                    <a:cubicBezTo>
                      <a:pt x="837165" y="23976"/>
                      <a:pt x="993153" y="0"/>
                      <a:pt x="1156890" y="0"/>
                    </a:cubicBezTo>
                    <a:cubicBezTo>
                      <a:pt x="1648103" y="0"/>
                      <a:pt x="2069562" y="215782"/>
                      <a:pt x="2249590" y="523307"/>
                    </a:cubicBezTo>
                    <a:lnTo>
                      <a:pt x="2251654" y="527382"/>
                    </a:lnTo>
                    <a:lnTo>
                      <a:pt x="2248029" y="562002"/>
                    </a:lnTo>
                    <a:cubicBezTo>
                      <a:pt x="2239031" y="604548"/>
                      <a:pt x="2225703" y="646065"/>
                      <a:pt x="2208378" y="686310"/>
                    </a:cubicBezTo>
                    <a:lnTo>
                      <a:pt x="2184941" y="732574"/>
                    </a:lnTo>
                    <a:lnTo>
                      <a:pt x="2063187" y="780326"/>
                    </a:lnTo>
                    <a:cubicBezTo>
                      <a:pt x="1802459" y="872713"/>
                      <a:pt x="1488146" y="926658"/>
                      <a:pt x="1149811" y="926659"/>
                    </a:cubicBezTo>
                    <a:cubicBezTo>
                      <a:pt x="755087" y="926658"/>
                      <a:pt x="393060" y="853232"/>
                      <a:pt x="110672" y="731002"/>
                    </a:cubicBezTo>
                    <a:lnTo>
                      <a:pt x="0" y="678245"/>
                    </a:lnTo>
                    <a:lnTo>
                      <a:pt x="24311" y="602028"/>
                    </a:lnTo>
                    <a:cubicBezTo>
                      <a:pt x="128260" y="360562"/>
                      <a:pt x="376061" y="164888"/>
                      <a:pt x="695288" y="67333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A487D748-0480-4079-A248-903630527FCF}"/>
                  </a:ext>
                </a:extLst>
              </p:cNvPr>
              <p:cNvSpPr/>
              <p:nvPr/>
            </p:nvSpPr>
            <p:spPr>
              <a:xfrm rot="11774113">
                <a:off x="5275650" y="2742184"/>
                <a:ext cx="1031752" cy="702327"/>
              </a:xfrm>
              <a:custGeom>
                <a:avLst/>
                <a:gdLst>
                  <a:gd name="connsiteX0" fmla="*/ 228669 w 1090292"/>
                  <a:gd name="connsiteY0" fmla="*/ 174834 h 637484"/>
                  <a:gd name="connsiteX1" fmla="*/ 141252 w 1090292"/>
                  <a:gd name="connsiteY1" fmla="*/ 87417 h 637484"/>
                  <a:gd name="connsiteX2" fmla="*/ 228669 w 1090292"/>
                  <a:gd name="connsiteY2" fmla="*/ 0 h 637484"/>
                  <a:gd name="connsiteX3" fmla="*/ 184960 w 1090292"/>
                  <a:gd name="connsiteY3" fmla="*/ 87417 h 637484"/>
                  <a:gd name="connsiteX4" fmla="*/ 228669 w 1090292"/>
                  <a:gd name="connsiteY4" fmla="*/ 174834 h 637484"/>
                  <a:gd name="connsiteX5" fmla="*/ 511172 w 1090292"/>
                  <a:gd name="connsiteY5" fmla="*/ 174834 h 637484"/>
                  <a:gd name="connsiteX6" fmla="*/ 423755 w 1090292"/>
                  <a:gd name="connsiteY6" fmla="*/ 87417 h 637484"/>
                  <a:gd name="connsiteX7" fmla="*/ 511172 w 1090292"/>
                  <a:gd name="connsiteY7" fmla="*/ 0 h 637484"/>
                  <a:gd name="connsiteX8" fmla="*/ 467464 w 1090292"/>
                  <a:gd name="connsiteY8" fmla="*/ 87417 h 637484"/>
                  <a:gd name="connsiteX9" fmla="*/ 511172 w 1090292"/>
                  <a:gd name="connsiteY9" fmla="*/ 174834 h 637484"/>
                  <a:gd name="connsiteX10" fmla="*/ 807789 w 1090292"/>
                  <a:gd name="connsiteY10" fmla="*/ 174834 h 637484"/>
                  <a:gd name="connsiteX11" fmla="*/ 720372 w 1090292"/>
                  <a:gd name="connsiteY11" fmla="*/ 87417 h 637484"/>
                  <a:gd name="connsiteX12" fmla="*/ 807789 w 1090292"/>
                  <a:gd name="connsiteY12" fmla="*/ 0 h 637484"/>
                  <a:gd name="connsiteX13" fmla="*/ 764080 w 1090292"/>
                  <a:gd name="connsiteY13" fmla="*/ 87417 h 637484"/>
                  <a:gd name="connsiteX14" fmla="*/ 807789 w 1090292"/>
                  <a:gd name="connsiteY14" fmla="*/ 174834 h 637484"/>
                  <a:gd name="connsiteX15" fmla="*/ 1090292 w 1090292"/>
                  <a:gd name="connsiteY15" fmla="*/ 174834 h 637484"/>
                  <a:gd name="connsiteX16" fmla="*/ 1002875 w 1090292"/>
                  <a:gd name="connsiteY16" fmla="*/ 87417 h 637484"/>
                  <a:gd name="connsiteX17" fmla="*/ 1090292 w 1090292"/>
                  <a:gd name="connsiteY17" fmla="*/ 0 h 637484"/>
                  <a:gd name="connsiteX18" fmla="*/ 1046584 w 1090292"/>
                  <a:gd name="connsiteY18" fmla="*/ 87417 h 637484"/>
                  <a:gd name="connsiteX19" fmla="*/ 1090292 w 1090292"/>
                  <a:gd name="connsiteY19" fmla="*/ 174834 h 637484"/>
                  <a:gd name="connsiteX20" fmla="*/ 87417 w 1090292"/>
                  <a:gd name="connsiteY20" fmla="*/ 266955 h 637484"/>
                  <a:gd name="connsiteX21" fmla="*/ 0 w 1090292"/>
                  <a:gd name="connsiteY21" fmla="*/ 179538 h 637484"/>
                  <a:gd name="connsiteX22" fmla="*/ 87417 w 1090292"/>
                  <a:gd name="connsiteY22" fmla="*/ 92121 h 637484"/>
                  <a:gd name="connsiteX23" fmla="*/ 43709 w 1090292"/>
                  <a:gd name="connsiteY23" fmla="*/ 179538 h 637484"/>
                  <a:gd name="connsiteX24" fmla="*/ 87417 w 1090292"/>
                  <a:gd name="connsiteY24" fmla="*/ 266955 h 637484"/>
                  <a:gd name="connsiteX25" fmla="*/ 369920 w 1090292"/>
                  <a:gd name="connsiteY25" fmla="*/ 266955 h 637484"/>
                  <a:gd name="connsiteX26" fmla="*/ 282503 w 1090292"/>
                  <a:gd name="connsiteY26" fmla="*/ 179538 h 637484"/>
                  <a:gd name="connsiteX27" fmla="*/ 369920 w 1090292"/>
                  <a:gd name="connsiteY27" fmla="*/ 92121 h 637484"/>
                  <a:gd name="connsiteX28" fmla="*/ 326212 w 1090292"/>
                  <a:gd name="connsiteY28" fmla="*/ 179538 h 637484"/>
                  <a:gd name="connsiteX29" fmla="*/ 369920 w 1090292"/>
                  <a:gd name="connsiteY29" fmla="*/ 266955 h 637484"/>
                  <a:gd name="connsiteX30" fmla="*/ 666537 w 1090292"/>
                  <a:gd name="connsiteY30" fmla="*/ 266955 h 637484"/>
                  <a:gd name="connsiteX31" fmla="*/ 579120 w 1090292"/>
                  <a:gd name="connsiteY31" fmla="*/ 179538 h 637484"/>
                  <a:gd name="connsiteX32" fmla="*/ 666537 w 1090292"/>
                  <a:gd name="connsiteY32" fmla="*/ 92121 h 637484"/>
                  <a:gd name="connsiteX33" fmla="*/ 622829 w 1090292"/>
                  <a:gd name="connsiteY33" fmla="*/ 179538 h 637484"/>
                  <a:gd name="connsiteX34" fmla="*/ 666537 w 1090292"/>
                  <a:gd name="connsiteY34" fmla="*/ 266955 h 637484"/>
                  <a:gd name="connsiteX35" fmla="*/ 949040 w 1090292"/>
                  <a:gd name="connsiteY35" fmla="*/ 266955 h 637484"/>
                  <a:gd name="connsiteX36" fmla="*/ 861623 w 1090292"/>
                  <a:gd name="connsiteY36" fmla="*/ 179538 h 637484"/>
                  <a:gd name="connsiteX37" fmla="*/ 949040 w 1090292"/>
                  <a:gd name="connsiteY37" fmla="*/ 92121 h 637484"/>
                  <a:gd name="connsiteX38" fmla="*/ 905332 w 1090292"/>
                  <a:gd name="connsiteY38" fmla="*/ 179538 h 637484"/>
                  <a:gd name="connsiteX39" fmla="*/ 949040 w 1090292"/>
                  <a:gd name="connsiteY39" fmla="*/ 266955 h 637484"/>
                  <a:gd name="connsiteX40" fmla="*/ 228669 w 1090292"/>
                  <a:gd name="connsiteY40" fmla="*/ 410254 h 637484"/>
                  <a:gd name="connsiteX41" fmla="*/ 141252 w 1090292"/>
                  <a:gd name="connsiteY41" fmla="*/ 322837 h 637484"/>
                  <a:gd name="connsiteX42" fmla="*/ 228669 w 1090292"/>
                  <a:gd name="connsiteY42" fmla="*/ 235420 h 637484"/>
                  <a:gd name="connsiteX43" fmla="*/ 184960 w 1090292"/>
                  <a:gd name="connsiteY43" fmla="*/ 322837 h 637484"/>
                  <a:gd name="connsiteX44" fmla="*/ 228669 w 1090292"/>
                  <a:gd name="connsiteY44" fmla="*/ 410254 h 637484"/>
                  <a:gd name="connsiteX45" fmla="*/ 511172 w 1090292"/>
                  <a:gd name="connsiteY45" fmla="*/ 410254 h 637484"/>
                  <a:gd name="connsiteX46" fmla="*/ 423755 w 1090292"/>
                  <a:gd name="connsiteY46" fmla="*/ 322837 h 637484"/>
                  <a:gd name="connsiteX47" fmla="*/ 511172 w 1090292"/>
                  <a:gd name="connsiteY47" fmla="*/ 235420 h 637484"/>
                  <a:gd name="connsiteX48" fmla="*/ 467464 w 1090292"/>
                  <a:gd name="connsiteY48" fmla="*/ 322837 h 637484"/>
                  <a:gd name="connsiteX49" fmla="*/ 511172 w 1090292"/>
                  <a:gd name="connsiteY49" fmla="*/ 410254 h 637484"/>
                  <a:gd name="connsiteX50" fmla="*/ 807789 w 1090292"/>
                  <a:gd name="connsiteY50" fmla="*/ 410254 h 637484"/>
                  <a:gd name="connsiteX51" fmla="*/ 720372 w 1090292"/>
                  <a:gd name="connsiteY51" fmla="*/ 322837 h 637484"/>
                  <a:gd name="connsiteX52" fmla="*/ 807789 w 1090292"/>
                  <a:gd name="connsiteY52" fmla="*/ 235420 h 637484"/>
                  <a:gd name="connsiteX53" fmla="*/ 764080 w 1090292"/>
                  <a:gd name="connsiteY53" fmla="*/ 322837 h 637484"/>
                  <a:gd name="connsiteX54" fmla="*/ 807789 w 1090292"/>
                  <a:gd name="connsiteY54" fmla="*/ 410254 h 637484"/>
                  <a:gd name="connsiteX55" fmla="*/ 1090292 w 1090292"/>
                  <a:gd name="connsiteY55" fmla="*/ 410254 h 637484"/>
                  <a:gd name="connsiteX56" fmla="*/ 1002875 w 1090292"/>
                  <a:gd name="connsiteY56" fmla="*/ 322837 h 637484"/>
                  <a:gd name="connsiteX57" fmla="*/ 1090292 w 1090292"/>
                  <a:gd name="connsiteY57" fmla="*/ 235420 h 637484"/>
                  <a:gd name="connsiteX58" fmla="*/ 1046584 w 1090292"/>
                  <a:gd name="connsiteY58" fmla="*/ 322837 h 637484"/>
                  <a:gd name="connsiteX59" fmla="*/ 1090292 w 1090292"/>
                  <a:gd name="connsiteY59" fmla="*/ 410254 h 637484"/>
                  <a:gd name="connsiteX60" fmla="*/ 87417 w 1090292"/>
                  <a:gd name="connsiteY60" fmla="*/ 494186 h 637484"/>
                  <a:gd name="connsiteX61" fmla="*/ 0 w 1090292"/>
                  <a:gd name="connsiteY61" fmla="*/ 406769 h 637484"/>
                  <a:gd name="connsiteX62" fmla="*/ 87417 w 1090292"/>
                  <a:gd name="connsiteY62" fmla="*/ 319352 h 637484"/>
                  <a:gd name="connsiteX63" fmla="*/ 43709 w 1090292"/>
                  <a:gd name="connsiteY63" fmla="*/ 406769 h 637484"/>
                  <a:gd name="connsiteX64" fmla="*/ 87417 w 1090292"/>
                  <a:gd name="connsiteY64" fmla="*/ 494186 h 637484"/>
                  <a:gd name="connsiteX65" fmla="*/ 369920 w 1090292"/>
                  <a:gd name="connsiteY65" fmla="*/ 494186 h 637484"/>
                  <a:gd name="connsiteX66" fmla="*/ 282503 w 1090292"/>
                  <a:gd name="connsiteY66" fmla="*/ 406769 h 637484"/>
                  <a:gd name="connsiteX67" fmla="*/ 369920 w 1090292"/>
                  <a:gd name="connsiteY67" fmla="*/ 319352 h 637484"/>
                  <a:gd name="connsiteX68" fmla="*/ 326212 w 1090292"/>
                  <a:gd name="connsiteY68" fmla="*/ 406769 h 637484"/>
                  <a:gd name="connsiteX69" fmla="*/ 369920 w 1090292"/>
                  <a:gd name="connsiteY69" fmla="*/ 494186 h 637484"/>
                  <a:gd name="connsiteX70" fmla="*/ 666537 w 1090292"/>
                  <a:gd name="connsiteY70" fmla="*/ 494186 h 637484"/>
                  <a:gd name="connsiteX71" fmla="*/ 579120 w 1090292"/>
                  <a:gd name="connsiteY71" fmla="*/ 406769 h 637484"/>
                  <a:gd name="connsiteX72" fmla="*/ 666537 w 1090292"/>
                  <a:gd name="connsiteY72" fmla="*/ 319352 h 637484"/>
                  <a:gd name="connsiteX73" fmla="*/ 622829 w 1090292"/>
                  <a:gd name="connsiteY73" fmla="*/ 406769 h 637484"/>
                  <a:gd name="connsiteX74" fmla="*/ 666537 w 1090292"/>
                  <a:gd name="connsiteY74" fmla="*/ 494186 h 637484"/>
                  <a:gd name="connsiteX75" fmla="*/ 949040 w 1090292"/>
                  <a:gd name="connsiteY75" fmla="*/ 494186 h 637484"/>
                  <a:gd name="connsiteX76" fmla="*/ 861623 w 1090292"/>
                  <a:gd name="connsiteY76" fmla="*/ 406769 h 637484"/>
                  <a:gd name="connsiteX77" fmla="*/ 949040 w 1090292"/>
                  <a:gd name="connsiteY77" fmla="*/ 319352 h 637484"/>
                  <a:gd name="connsiteX78" fmla="*/ 905332 w 1090292"/>
                  <a:gd name="connsiteY78" fmla="*/ 406769 h 637484"/>
                  <a:gd name="connsiteX79" fmla="*/ 949040 w 1090292"/>
                  <a:gd name="connsiteY79" fmla="*/ 494186 h 637484"/>
                  <a:gd name="connsiteX80" fmla="*/ 228669 w 1090292"/>
                  <a:gd name="connsiteY80" fmla="*/ 637484 h 637484"/>
                  <a:gd name="connsiteX81" fmla="*/ 141252 w 1090292"/>
                  <a:gd name="connsiteY81" fmla="*/ 550067 h 637484"/>
                  <a:gd name="connsiteX82" fmla="*/ 228669 w 1090292"/>
                  <a:gd name="connsiteY82" fmla="*/ 462650 h 637484"/>
                  <a:gd name="connsiteX83" fmla="*/ 184960 w 1090292"/>
                  <a:gd name="connsiteY83" fmla="*/ 550067 h 637484"/>
                  <a:gd name="connsiteX84" fmla="*/ 228669 w 1090292"/>
                  <a:gd name="connsiteY84" fmla="*/ 637484 h 637484"/>
                  <a:gd name="connsiteX85" fmla="*/ 511172 w 1090292"/>
                  <a:gd name="connsiteY85" fmla="*/ 637484 h 637484"/>
                  <a:gd name="connsiteX86" fmla="*/ 423755 w 1090292"/>
                  <a:gd name="connsiteY86" fmla="*/ 550067 h 637484"/>
                  <a:gd name="connsiteX87" fmla="*/ 511172 w 1090292"/>
                  <a:gd name="connsiteY87" fmla="*/ 462650 h 637484"/>
                  <a:gd name="connsiteX88" fmla="*/ 467464 w 1090292"/>
                  <a:gd name="connsiteY88" fmla="*/ 550067 h 637484"/>
                  <a:gd name="connsiteX89" fmla="*/ 511172 w 1090292"/>
                  <a:gd name="connsiteY89" fmla="*/ 637484 h 637484"/>
                  <a:gd name="connsiteX90" fmla="*/ 807789 w 1090292"/>
                  <a:gd name="connsiteY90" fmla="*/ 637484 h 637484"/>
                  <a:gd name="connsiteX91" fmla="*/ 720372 w 1090292"/>
                  <a:gd name="connsiteY91" fmla="*/ 550067 h 637484"/>
                  <a:gd name="connsiteX92" fmla="*/ 807789 w 1090292"/>
                  <a:gd name="connsiteY92" fmla="*/ 462650 h 637484"/>
                  <a:gd name="connsiteX93" fmla="*/ 764080 w 1090292"/>
                  <a:gd name="connsiteY93" fmla="*/ 550067 h 637484"/>
                  <a:gd name="connsiteX94" fmla="*/ 807789 w 1090292"/>
                  <a:gd name="connsiteY94" fmla="*/ 637484 h 637484"/>
                  <a:gd name="connsiteX95" fmla="*/ 1090292 w 1090292"/>
                  <a:gd name="connsiteY95" fmla="*/ 637484 h 637484"/>
                  <a:gd name="connsiteX96" fmla="*/ 1002875 w 1090292"/>
                  <a:gd name="connsiteY96" fmla="*/ 550067 h 637484"/>
                  <a:gd name="connsiteX97" fmla="*/ 1090292 w 1090292"/>
                  <a:gd name="connsiteY97" fmla="*/ 462650 h 637484"/>
                  <a:gd name="connsiteX98" fmla="*/ 1046584 w 1090292"/>
                  <a:gd name="connsiteY98" fmla="*/ 550067 h 637484"/>
                  <a:gd name="connsiteX99" fmla="*/ 1090292 w 1090292"/>
                  <a:gd name="connsiteY99" fmla="*/ 637484 h 637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090292" h="637484">
                    <a:moveTo>
                      <a:pt x="228669" y="174834"/>
                    </a:moveTo>
                    <a:cubicBezTo>
                      <a:pt x="180390" y="174834"/>
                      <a:pt x="141252" y="135696"/>
                      <a:pt x="141252" y="87417"/>
                    </a:cubicBezTo>
                    <a:cubicBezTo>
                      <a:pt x="141252" y="39138"/>
                      <a:pt x="180390" y="0"/>
                      <a:pt x="228669" y="0"/>
                    </a:cubicBezTo>
                    <a:cubicBezTo>
                      <a:pt x="201154" y="20637"/>
                      <a:pt x="184960" y="53023"/>
                      <a:pt x="184960" y="87417"/>
                    </a:cubicBezTo>
                    <a:cubicBezTo>
                      <a:pt x="184960" y="121811"/>
                      <a:pt x="201154" y="154198"/>
                      <a:pt x="228669" y="174834"/>
                    </a:cubicBezTo>
                    <a:close/>
                    <a:moveTo>
                      <a:pt x="511172" y="174834"/>
                    </a:moveTo>
                    <a:cubicBezTo>
                      <a:pt x="462893" y="174834"/>
                      <a:pt x="423755" y="135696"/>
                      <a:pt x="423755" y="87417"/>
                    </a:cubicBezTo>
                    <a:cubicBezTo>
                      <a:pt x="423755" y="39138"/>
                      <a:pt x="462893" y="0"/>
                      <a:pt x="511172" y="0"/>
                    </a:cubicBezTo>
                    <a:cubicBezTo>
                      <a:pt x="483657" y="20637"/>
                      <a:pt x="467464" y="53023"/>
                      <a:pt x="467464" y="87417"/>
                    </a:cubicBezTo>
                    <a:cubicBezTo>
                      <a:pt x="467464" y="121811"/>
                      <a:pt x="483657" y="154198"/>
                      <a:pt x="511172" y="174834"/>
                    </a:cubicBezTo>
                    <a:close/>
                    <a:moveTo>
                      <a:pt x="807789" y="174834"/>
                    </a:moveTo>
                    <a:cubicBezTo>
                      <a:pt x="759510" y="174834"/>
                      <a:pt x="720372" y="135696"/>
                      <a:pt x="720372" y="87417"/>
                    </a:cubicBezTo>
                    <a:cubicBezTo>
                      <a:pt x="720372" y="39138"/>
                      <a:pt x="759510" y="0"/>
                      <a:pt x="807789" y="0"/>
                    </a:cubicBezTo>
                    <a:cubicBezTo>
                      <a:pt x="780274" y="20637"/>
                      <a:pt x="764080" y="53023"/>
                      <a:pt x="764080" y="87417"/>
                    </a:cubicBezTo>
                    <a:cubicBezTo>
                      <a:pt x="764080" y="121811"/>
                      <a:pt x="780274" y="154198"/>
                      <a:pt x="807789" y="174834"/>
                    </a:cubicBezTo>
                    <a:close/>
                    <a:moveTo>
                      <a:pt x="1090292" y="174834"/>
                    </a:moveTo>
                    <a:cubicBezTo>
                      <a:pt x="1042013" y="174834"/>
                      <a:pt x="1002875" y="135696"/>
                      <a:pt x="1002875" y="87417"/>
                    </a:cubicBezTo>
                    <a:cubicBezTo>
                      <a:pt x="1002875" y="39138"/>
                      <a:pt x="1042013" y="0"/>
                      <a:pt x="1090292" y="0"/>
                    </a:cubicBezTo>
                    <a:cubicBezTo>
                      <a:pt x="1062777" y="20637"/>
                      <a:pt x="1046584" y="53023"/>
                      <a:pt x="1046584" y="87417"/>
                    </a:cubicBezTo>
                    <a:cubicBezTo>
                      <a:pt x="1046584" y="121811"/>
                      <a:pt x="1062777" y="154198"/>
                      <a:pt x="1090292" y="174834"/>
                    </a:cubicBezTo>
                    <a:close/>
                    <a:moveTo>
                      <a:pt x="87417" y="266955"/>
                    </a:moveTo>
                    <a:cubicBezTo>
                      <a:pt x="39138" y="266955"/>
                      <a:pt x="0" y="227817"/>
                      <a:pt x="0" y="179538"/>
                    </a:cubicBezTo>
                    <a:cubicBezTo>
                      <a:pt x="0" y="131259"/>
                      <a:pt x="39138" y="92121"/>
                      <a:pt x="87417" y="92121"/>
                    </a:cubicBezTo>
                    <a:cubicBezTo>
                      <a:pt x="59902" y="112757"/>
                      <a:pt x="43709" y="145144"/>
                      <a:pt x="43709" y="179538"/>
                    </a:cubicBezTo>
                    <a:cubicBezTo>
                      <a:pt x="43709" y="213932"/>
                      <a:pt x="59902" y="246319"/>
                      <a:pt x="87417" y="266955"/>
                    </a:cubicBezTo>
                    <a:close/>
                    <a:moveTo>
                      <a:pt x="369920" y="266955"/>
                    </a:moveTo>
                    <a:cubicBezTo>
                      <a:pt x="321641" y="266955"/>
                      <a:pt x="282503" y="227817"/>
                      <a:pt x="282503" y="179538"/>
                    </a:cubicBezTo>
                    <a:cubicBezTo>
                      <a:pt x="282503" y="131259"/>
                      <a:pt x="321641" y="92121"/>
                      <a:pt x="369920" y="92121"/>
                    </a:cubicBezTo>
                    <a:cubicBezTo>
                      <a:pt x="342405" y="112757"/>
                      <a:pt x="326212" y="145144"/>
                      <a:pt x="326212" y="179538"/>
                    </a:cubicBezTo>
                    <a:cubicBezTo>
                      <a:pt x="326212" y="213932"/>
                      <a:pt x="342405" y="246319"/>
                      <a:pt x="369920" y="266955"/>
                    </a:cubicBezTo>
                    <a:close/>
                    <a:moveTo>
                      <a:pt x="666537" y="266955"/>
                    </a:moveTo>
                    <a:cubicBezTo>
                      <a:pt x="618258" y="266955"/>
                      <a:pt x="579120" y="227817"/>
                      <a:pt x="579120" y="179538"/>
                    </a:cubicBezTo>
                    <a:cubicBezTo>
                      <a:pt x="579120" y="131259"/>
                      <a:pt x="618258" y="92121"/>
                      <a:pt x="666537" y="92121"/>
                    </a:cubicBezTo>
                    <a:cubicBezTo>
                      <a:pt x="639022" y="112757"/>
                      <a:pt x="622829" y="145144"/>
                      <a:pt x="622829" y="179538"/>
                    </a:cubicBezTo>
                    <a:cubicBezTo>
                      <a:pt x="622829" y="213932"/>
                      <a:pt x="639022" y="246319"/>
                      <a:pt x="666537" y="266955"/>
                    </a:cubicBezTo>
                    <a:close/>
                    <a:moveTo>
                      <a:pt x="949040" y="266955"/>
                    </a:moveTo>
                    <a:cubicBezTo>
                      <a:pt x="900761" y="266955"/>
                      <a:pt x="861623" y="227817"/>
                      <a:pt x="861623" y="179538"/>
                    </a:cubicBezTo>
                    <a:cubicBezTo>
                      <a:pt x="861623" y="131259"/>
                      <a:pt x="900761" y="92121"/>
                      <a:pt x="949040" y="92121"/>
                    </a:cubicBezTo>
                    <a:cubicBezTo>
                      <a:pt x="921525" y="112757"/>
                      <a:pt x="905332" y="145144"/>
                      <a:pt x="905332" y="179538"/>
                    </a:cubicBezTo>
                    <a:cubicBezTo>
                      <a:pt x="905332" y="213932"/>
                      <a:pt x="921525" y="246319"/>
                      <a:pt x="949040" y="266955"/>
                    </a:cubicBezTo>
                    <a:close/>
                    <a:moveTo>
                      <a:pt x="228669" y="410254"/>
                    </a:moveTo>
                    <a:cubicBezTo>
                      <a:pt x="180390" y="410254"/>
                      <a:pt x="141252" y="371116"/>
                      <a:pt x="141252" y="322837"/>
                    </a:cubicBezTo>
                    <a:cubicBezTo>
                      <a:pt x="141252" y="274558"/>
                      <a:pt x="180390" y="235420"/>
                      <a:pt x="228669" y="235420"/>
                    </a:cubicBezTo>
                    <a:cubicBezTo>
                      <a:pt x="201154" y="256056"/>
                      <a:pt x="184960" y="288443"/>
                      <a:pt x="184960" y="322837"/>
                    </a:cubicBezTo>
                    <a:cubicBezTo>
                      <a:pt x="184960" y="357231"/>
                      <a:pt x="201154" y="389617"/>
                      <a:pt x="228669" y="410254"/>
                    </a:cubicBezTo>
                    <a:close/>
                    <a:moveTo>
                      <a:pt x="511172" y="410254"/>
                    </a:moveTo>
                    <a:cubicBezTo>
                      <a:pt x="462893" y="410254"/>
                      <a:pt x="423755" y="371116"/>
                      <a:pt x="423755" y="322837"/>
                    </a:cubicBezTo>
                    <a:cubicBezTo>
                      <a:pt x="423755" y="274558"/>
                      <a:pt x="462893" y="235420"/>
                      <a:pt x="511172" y="235420"/>
                    </a:cubicBezTo>
                    <a:cubicBezTo>
                      <a:pt x="483657" y="256056"/>
                      <a:pt x="467464" y="288443"/>
                      <a:pt x="467464" y="322837"/>
                    </a:cubicBezTo>
                    <a:cubicBezTo>
                      <a:pt x="467464" y="357231"/>
                      <a:pt x="483657" y="389617"/>
                      <a:pt x="511172" y="410254"/>
                    </a:cubicBezTo>
                    <a:close/>
                    <a:moveTo>
                      <a:pt x="807789" y="410254"/>
                    </a:moveTo>
                    <a:cubicBezTo>
                      <a:pt x="759510" y="410254"/>
                      <a:pt x="720372" y="371116"/>
                      <a:pt x="720372" y="322837"/>
                    </a:cubicBezTo>
                    <a:cubicBezTo>
                      <a:pt x="720372" y="274558"/>
                      <a:pt x="759510" y="235420"/>
                      <a:pt x="807789" y="235420"/>
                    </a:cubicBezTo>
                    <a:cubicBezTo>
                      <a:pt x="780274" y="256056"/>
                      <a:pt x="764080" y="288443"/>
                      <a:pt x="764080" y="322837"/>
                    </a:cubicBezTo>
                    <a:cubicBezTo>
                      <a:pt x="764080" y="357231"/>
                      <a:pt x="780274" y="389617"/>
                      <a:pt x="807789" y="410254"/>
                    </a:cubicBezTo>
                    <a:close/>
                    <a:moveTo>
                      <a:pt x="1090292" y="410254"/>
                    </a:moveTo>
                    <a:cubicBezTo>
                      <a:pt x="1042013" y="410254"/>
                      <a:pt x="1002875" y="371116"/>
                      <a:pt x="1002875" y="322837"/>
                    </a:cubicBezTo>
                    <a:cubicBezTo>
                      <a:pt x="1002875" y="274558"/>
                      <a:pt x="1042013" y="235420"/>
                      <a:pt x="1090292" y="235420"/>
                    </a:cubicBezTo>
                    <a:cubicBezTo>
                      <a:pt x="1062777" y="256056"/>
                      <a:pt x="1046584" y="288443"/>
                      <a:pt x="1046584" y="322837"/>
                    </a:cubicBezTo>
                    <a:cubicBezTo>
                      <a:pt x="1046584" y="357231"/>
                      <a:pt x="1062777" y="389617"/>
                      <a:pt x="1090292" y="410254"/>
                    </a:cubicBezTo>
                    <a:close/>
                    <a:moveTo>
                      <a:pt x="87417" y="494186"/>
                    </a:moveTo>
                    <a:cubicBezTo>
                      <a:pt x="39138" y="494186"/>
                      <a:pt x="0" y="455048"/>
                      <a:pt x="0" y="406769"/>
                    </a:cubicBezTo>
                    <a:cubicBezTo>
                      <a:pt x="0" y="358490"/>
                      <a:pt x="39138" y="319352"/>
                      <a:pt x="87417" y="319352"/>
                    </a:cubicBezTo>
                    <a:cubicBezTo>
                      <a:pt x="59902" y="339988"/>
                      <a:pt x="43709" y="372375"/>
                      <a:pt x="43709" y="406769"/>
                    </a:cubicBezTo>
                    <a:cubicBezTo>
                      <a:pt x="43709" y="441162"/>
                      <a:pt x="59902" y="473549"/>
                      <a:pt x="87417" y="494186"/>
                    </a:cubicBezTo>
                    <a:close/>
                    <a:moveTo>
                      <a:pt x="369920" y="494186"/>
                    </a:moveTo>
                    <a:cubicBezTo>
                      <a:pt x="321641" y="494186"/>
                      <a:pt x="282503" y="455048"/>
                      <a:pt x="282503" y="406769"/>
                    </a:cubicBezTo>
                    <a:cubicBezTo>
                      <a:pt x="282503" y="358490"/>
                      <a:pt x="321641" y="319352"/>
                      <a:pt x="369920" y="319352"/>
                    </a:cubicBezTo>
                    <a:cubicBezTo>
                      <a:pt x="342405" y="339988"/>
                      <a:pt x="326212" y="372375"/>
                      <a:pt x="326212" y="406769"/>
                    </a:cubicBezTo>
                    <a:cubicBezTo>
                      <a:pt x="326212" y="441162"/>
                      <a:pt x="342405" y="473549"/>
                      <a:pt x="369920" y="494186"/>
                    </a:cubicBezTo>
                    <a:close/>
                    <a:moveTo>
                      <a:pt x="666537" y="494186"/>
                    </a:moveTo>
                    <a:cubicBezTo>
                      <a:pt x="618258" y="494186"/>
                      <a:pt x="579120" y="455048"/>
                      <a:pt x="579120" y="406769"/>
                    </a:cubicBezTo>
                    <a:cubicBezTo>
                      <a:pt x="579120" y="358490"/>
                      <a:pt x="618258" y="319352"/>
                      <a:pt x="666537" y="319352"/>
                    </a:cubicBezTo>
                    <a:cubicBezTo>
                      <a:pt x="639022" y="339988"/>
                      <a:pt x="622829" y="372375"/>
                      <a:pt x="622829" y="406769"/>
                    </a:cubicBezTo>
                    <a:cubicBezTo>
                      <a:pt x="622829" y="441162"/>
                      <a:pt x="639022" y="473549"/>
                      <a:pt x="666537" y="494186"/>
                    </a:cubicBezTo>
                    <a:close/>
                    <a:moveTo>
                      <a:pt x="949040" y="494186"/>
                    </a:moveTo>
                    <a:cubicBezTo>
                      <a:pt x="900761" y="494186"/>
                      <a:pt x="861623" y="455048"/>
                      <a:pt x="861623" y="406769"/>
                    </a:cubicBezTo>
                    <a:cubicBezTo>
                      <a:pt x="861623" y="358490"/>
                      <a:pt x="900761" y="319352"/>
                      <a:pt x="949040" y="319352"/>
                    </a:cubicBezTo>
                    <a:cubicBezTo>
                      <a:pt x="921525" y="339988"/>
                      <a:pt x="905332" y="372375"/>
                      <a:pt x="905332" y="406769"/>
                    </a:cubicBezTo>
                    <a:cubicBezTo>
                      <a:pt x="905332" y="441162"/>
                      <a:pt x="921525" y="473549"/>
                      <a:pt x="949040" y="494186"/>
                    </a:cubicBezTo>
                    <a:close/>
                    <a:moveTo>
                      <a:pt x="228669" y="637484"/>
                    </a:moveTo>
                    <a:cubicBezTo>
                      <a:pt x="180390" y="637484"/>
                      <a:pt x="141252" y="598346"/>
                      <a:pt x="141252" y="550067"/>
                    </a:cubicBezTo>
                    <a:cubicBezTo>
                      <a:pt x="141252" y="501788"/>
                      <a:pt x="180390" y="462650"/>
                      <a:pt x="228669" y="462650"/>
                    </a:cubicBezTo>
                    <a:cubicBezTo>
                      <a:pt x="201154" y="483286"/>
                      <a:pt x="184960" y="515673"/>
                      <a:pt x="184960" y="550067"/>
                    </a:cubicBezTo>
                    <a:cubicBezTo>
                      <a:pt x="184960" y="584461"/>
                      <a:pt x="201154" y="616848"/>
                      <a:pt x="228669" y="637484"/>
                    </a:cubicBezTo>
                    <a:close/>
                    <a:moveTo>
                      <a:pt x="511172" y="637484"/>
                    </a:moveTo>
                    <a:cubicBezTo>
                      <a:pt x="462893" y="637484"/>
                      <a:pt x="423755" y="598346"/>
                      <a:pt x="423755" y="550067"/>
                    </a:cubicBezTo>
                    <a:cubicBezTo>
                      <a:pt x="423755" y="501788"/>
                      <a:pt x="462893" y="462650"/>
                      <a:pt x="511172" y="462650"/>
                    </a:cubicBezTo>
                    <a:cubicBezTo>
                      <a:pt x="483657" y="483286"/>
                      <a:pt x="467464" y="515673"/>
                      <a:pt x="467464" y="550067"/>
                    </a:cubicBezTo>
                    <a:cubicBezTo>
                      <a:pt x="467464" y="584461"/>
                      <a:pt x="483657" y="616848"/>
                      <a:pt x="511172" y="637484"/>
                    </a:cubicBezTo>
                    <a:close/>
                    <a:moveTo>
                      <a:pt x="807789" y="637484"/>
                    </a:moveTo>
                    <a:cubicBezTo>
                      <a:pt x="759510" y="637484"/>
                      <a:pt x="720372" y="598346"/>
                      <a:pt x="720372" y="550067"/>
                    </a:cubicBezTo>
                    <a:cubicBezTo>
                      <a:pt x="720372" y="501788"/>
                      <a:pt x="759510" y="462650"/>
                      <a:pt x="807789" y="462650"/>
                    </a:cubicBezTo>
                    <a:cubicBezTo>
                      <a:pt x="780274" y="483286"/>
                      <a:pt x="764080" y="515673"/>
                      <a:pt x="764080" y="550067"/>
                    </a:cubicBezTo>
                    <a:cubicBezTo>
                      <a:pt x="764080" y="584461"/>
                      <a:pt x="780274" y="616848"/>
                      <a:pt x="807789" y="637484"/>
                    </a:cubicBezTo>
                    <a:close/>
                    <a:moveTo>
                      <a:pt x="1090292" y="637484"/>
                    </a:moveTo>
                    <a:cubicBezTo>
                      <a:pt x="1042013" y="637484"/>
                      <a:pt x="1002875" y="598346"/>
                      <a:pt x="1002875" y="550067"/>
                    </a:cubicBezTo>
                    <a:cubicBezTo>
                      <a:pt x="1002875" y="501788"/>
                      <a:pt x="1042013" y="462650"/>
                      <a:pt x="1090292" y="462650"/>
                    </a:cubicBezTo>
                    <a:cubicBezTo>
                      <a:pt x="1062777" y="483286"/>
                      <a:pt x="1046584" y="515673"/>
                      <a:pt x="1046584" y="550067"/>
                    </a:cubicBezTo>
                    <a:cubicBezTo>
                      <a:pt x="1046584" y="584461"/>
                      <a:pt x="1062777" y="616848"/>
                      <a:pt x="1090292" y="637484"/>
                    </a:cubicBezTo>
                    <a:close/>
                  </a:path>
                </a:pathLst>
              </a:custGeom>
              <a:solidFill>
                <a:srgbClr val="FFFFFF">
                  <a:alpha val="60000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28963C16-C563-4B39-B9CC-99B55F2B0E36}"/>
                  </a:ext>
                </a:extLst>
              </p:cNvPr>
              <p:cNvSpPr/>
              <p:nvPr/>
            </p:nvSpPr>
            <p:spPr>
              <a:xfrm rot="20873364" flipV="1">
                <a:off x="4070147" y="2066818"/>
                <a:ext cx="580634" cy="159326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817991F2-1943-4509-BCAB-293DA7EA7122}"/>
                  </a:ext>
                </a:extLst>
              </p:cNvPr>
              <p:cNvSpPr/>
              <p:nvPr/>
            </p:nvSpPr>
            <p:spPr>
              <a:xfrm>
                <a:off x="3950110" y="1800359"/>
                <a:ext cx="580634" cy="289325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B08E80A5-4AAA-4EC8-8508-7003F2EC2A61}"/>
                  </a:ext>
                </a:extLst>
              </p:cNvPr>
              <p:cNvSpPr/>
              <p:nvPr/>
            </p:nvSpPr>
            <p:spPr>
              <a:xfrm rot="19146348">
                <a:off x="4408470" y="944020"/>
                <a:ext cx="1581657" cy="1825754"/>
              </a:xfrm>
              <a:custGeom>
                <a:avLst/>
                <a:gdLst>
                  <a:gd name="connsiteX0" fmla="*/ 1190859 w 1581657"/>
                  <a:gd name="connsiteY0" fmla="*/ 185143 h 1825754"/>
                  <a:gd name="connsiteX1" fmla="*/ 1416066 w 1581657"/>
                  <a:gd name="connsiteY1" fmla="*/ 527045 h 1825754"/>
                  <a:gd name="connsiteX2" fmla="*/ 1446851 w 1581657"/>
                  <a:gd name="connsiteY2" fmla="*/ 793601 h 1825754"/>
                  <a:gd name="connsiteX3" fmla="*/ 1425515 w 1581657"/>
                  <a:gd name="connsiteY3" fmla="*/ 906760 h 1825754"/>
                  <a:gd name="connsiteX4" fmla="*/ 1426627 w 1581657"/>
                  <a:gd name="connsiteY4" fmla="*/ 906634 h 1825754"/>
                  <a:gd name="connsiteX5" fmla="*/ 1364266 w 1581657"/>
                  <a:gd name="connsiteY5" fmla="*/ 1132872 h 1825754"/>
                  <a:gd name="connsiteX6" fmla="*/ 1343668 w 1581657"/>
                  <a:gd name="connsiteY6" fmla="*/ 1364073 h 1825754"/>
                  <a:gd name="connsiteX7" fmla="*/ 1371798 w 1581657"/>
                  <a:gd name="connsiteY7" fmla="*/ 1413368 h 1825754"/>
                  <a:gd name="connsiteX8" fmla="*/ 1566946 w 1581657"/>
                  <a:gd name="connsiteY8" fmla="*/ 1622802 h 1825754"/>
                  <a:gd name="connsiteX9" fmla="*/ 1492187 w 1581657"/>
                  <a:gd name="connsiteY9" fmla="*/ 1649095 h 1825754"/>
                  <a:gd name="connsiteX10" fmla="*/ 1581657 w 1581657"/>
                  <a:gd name="connsiteY10" fmla="*/ 1732497 h 1825754"/>
                  <a:gd name="connsiteX11" fmla="*/ 1437569 w 1581657"/>
                  <a:gd name="connsiteY11" fmla="*/ 1762262 h 1825754"/>
                  <a:gd name="connsiteX12" fmla="*/ 1403174 w 1581657"/>
                  <a:gd name="connsiteY12" fmla="*/ 1753680 h 1825754"/>
                  <a:gd name="connsiteX13" fmla="*/ 1426627 w 1581657"/>
                  <a:gd name="connsiteY13" fmla="*/ 1825753 h 1825754"/>
                  <a:gd name="connsiteX14" fmla="*/ 1426627 w 1581657"/>
                  <a:gd name="connsiteY14" fmla="*/ 1825754 h 1825754"/>
                  <a:gd name="connsiteX15" fmla="*/ 1266990 w 1581657"/>
                  <a:gd name="connsiteY15" fmla="*/ 1789640 h 1825754"/>
                  <a:gd name="connsiteX16" fmla="*/ 1201289 w 1581657"/>
                  <a:gd name="connsiteY16" fmla="*/ 1749680 h 1825754"/>
                  <a:gd name="connsiteX17" fmla="*/ 1219207 w 1581657"/>
                  <a:gd name="connsiteY17" fmla="*/ 1792699 h 1825754"/>
                  <a:gd name="connsiteX18" fmla="*/ 1091583 w 1581657"/>
                  <a:gd name="connsiteY18" fmla="*/ 1764510 h 1825754"/>
                  <a:gd name="connsiteX19" fmla="*/ 1054952 w 1581657"/>
                  <a:gd name="connsiteY19" fmla="*/ 1736077 h 1825754"/>
                  <a:gd name="connsiteX20" fmla="*/ 1058751 w 1581657"/>
                  <a:gd name="connsiteY20" fmla="*/ 1754070 h 1825754"/>
                  <a:gd name="connsiteX21" fmla="*/ 863055 w 1581657"/>
                  <a:gd name="connsiteY21" fmla="*/ 1576302 h 1825754"/>
                  <a:gd name="connsiteX22" fmla="*/ 856503 w 1581657"/>
                  <a:gd name="connsiteY22" fmla="*/ 1545355 h 1825754"/>
                  <a:gd name="connsiteX23" fmla="*/ 860214 w 1581657"/>
                  <a:gd name="connsiteY23" fmla="*/ 1581163 h 1825754"/>
                  <a:gd name="connsiteX24" fmla="*/ 796364 w 1581657"/>
                  <a:gd name="connsiteY24" fmla="*/ 1583722 h 1825754"/>
                  <a:gd name="connsiteX25" fmla="*/ 790429 w 1581657"/>
                  <a:gd name="connsiteY25" fmla="*/ 1647344 h 1825754"/>
                  <a:gd name="connsiteX26" fmla="*/ 727309 w 1581657"/>
                  <a:gd name="connsiteY26" fmla="*/ 1637396 h 1825754"/>
                  <a:gd name="connsiteX27" fmla="*/ 709072 w 1581657"/>
                  <a:gd name="connsiteY27" fmla="*/ 1698637 h 1825754"/>
                  <a:gd name="connsiteX28" fmla="*/ 649104 w 1581657"/>
                  <a:gd name="connsiteY28" fmla="*/ 1676570 h 1825754"/>
                  <a:gd name="connsiteX29" fmla="*/ 619271 w 1581657"/>
                  <a:gd name="connsiteY29" fmla="*/ 1733075 h 1825754"/>
                  <a:gd name="connsiteX30" fmla="*/ 564763 w 1581657"/>
                  <a:gd name="connsiteY30" fmla="*/ 1699729 h 1825754"/>
                  <a:gd name="connsiteX31" fmla="*/ 524478 w 1581657"/>
                  <a:gd name="connsiteY31" fmla="*/ 1749329 h 1825754"/>
                  <a:gd name="connsiteX32" fmla="*/ 477522 w 1581657"/>
                  <a:gd name="connsiteY32" fmla="*/ 1705992 h 1825754"/>
                  <a:gd name="connsiteX33" fmla="*/ 428336 w 1581657"/>
                  <a:gd name="connsiteY33" fmla="*/ 1746780 h 1825754"/>
                  <a:gd name="connsiteX34" fmla="*/ 390738 w 1581657"/>
                  <a:gd name="connsiteY34" fmla="*/ 1695116 h 1825754"/>
                  <a:gd name="connsiteX35" fmla="*/ 334535 w 1581657"/>
                  <a:gd name="connsiteY35" fmla="*/ 1725522 h 1825754"/>
                  <a:gd name="connsiteX36" fmla="*/ 307739 w 1581657"/>
                  <a:gd name="connsiteY36" fmla="*/ 1667514 h 1825754"/>
                  <a:gd name="connsiteX37" fmla="*/ 246687 w 1581657"/>
                  <a:gd name="connsiteY37" fmla="*/ 1686376 h 1825754"/>
                  <a:gd name="connsiteX38" fmla="*/ 231726 w 1581657"/>
                  <a:gd name="connsiteY38" fmla="*/ 1624253 h 1825754"/>
                  <a:gd name="connsiteX39" fmla="*/ 168165 w 1581657"/>
                  <a:gd name="connsiteY39" fmla="*/ 1630841 h 1825754"/>
                  <a:gd name="connsiteX40" fmla="*/ 165607 w 1581657"/>
                  <a:gd name="connsiteY40" fmla="*/ 1566991 h 1825754"/>
                  <a:gd name="connsiteX41" fmla="*/ 101985 w 1581657"/>
                  <a:gd name="connsiteY41" fmla="*/ 1561056 h 1825754"/>
                  <a:gd name="connsiteX42" fmla="*/ 111933 w 1581657"/>
                  <a:gd name="connsiteY42" fmla="*/ 1497936 h 1825754"/>
                  <a:gd name="connsiteX43" fmla="*/ 50692 w 1581657"/>
                  <a:gd name="connsiteY43" fmla="*/ 1479700 h 1825754"/>
                  <a:gd name="connsiteX44" fmla="*/ 72759 w 1581657"/>
                  <a:gd name="connsiteY44" fmla="*/ 1419731 h 1825754"/>
                  <a:gd name="connsiteX45" fmla="*/ 16255 w 1581657"/>
                  <a:gd name="connsiteY45" fmla="*/ 1389898 h 1825754"/>
                  <a:gd name="connsiteX46" fmla="*/ 49600 w 1581657"/>
                  <a:gd name="connsiteY46" fmla="*/ 1335390 h 1825754"/>
                  <a:gd name="connsiteX47" fmla="*/ 0 w 1581657"/>
                  <a:gd name="connsiteY47" fmla="*/ 1295105 h 1825754"/>
                  <a:gd name="connsiteX48" fmla="*/ 43338 w 1581657"/>
                  <a:gd name="connsiteY48" fmla="*/ 1248148 h 1825754"/>
                  <a:gd name="connsiteX49" fmla="*/ 2549 w 1581657"/>
                  <a:gd name="connsiteY49" fmla="*/ 1198962 h 1825754"/>
                  <a:gd name="connsiteX50" fmla="*/ 54213 w 1581657"/>
                  <a:gd name="connsiteY50" fmla="*/ 1161365 h 1825754"/>
                  <a:gd name="connsiteX51" fmla="*/ 23807 w 1581657"/>
                  <a:gd name="connsiteY51" fmla="*/ 1105162 h 1825754"/>
                  <a:gd name="connsiteX52" fmla="*/ 81815 w 1581657"/>
                  <a:gd name="connsiteY52" fmla="*/ 1078367 h 1825754"/>
                  <a:gd name="connsiteX53" fmla="*/ 62953 w 1581657"/>
                  <a:gd name="connsiteY53" fmla="*/ 1017314 h 1825754"/>
                  <a:gd name="connsiteX54" fmla="*/ 125075 w 1581657"/>
                  <a:gd name="connsiteY54" fmla="*/ 1002353 h 1825754"/>
                  <a:gd name="connsiteX55" fmla="*/ 118488 w 1581657"/>
                  <a:gd name="connsiteY55" fmla="*/ 938792 h 1825754"/>
                  <a:gd name="connsiteX56" fmla="*/ 166245 w 1581657"/>
                  <a:gd name="connsiteY56" fmla="*/ 936878 h 1825754"/>
                  <a:gd name="connsiteX57" fmla="*/ 136763 w 1581657"/>
                  <a:gd name="connsiteY57" fmla="*/ 849073 h 1825754"/>
                  <a:gd name="connsiteX58" fmla="*/ 109832 w 1581657"/>
                  <a:gd name="connsiteY58" fmla="*/ 680671 h 1825754"/>
                  <a:gd name="connsiteX59" fmla="*/ 110788 w 1581657"/>
                  <a:gd name="connsiteY59" fmla="*/ 661978 h 1825754"/>
                  <a:gd name="connsiteX60" fmla="*/ 109206 w 1581657"/>
                  <a:gd name="connsiteY60" fmla="*/ 549412 h 1825754"/>
                  <a:gd name="connsiteX61" fmla="*/ 570125 w 1581657"/>
                  <a:gd name="connsiteY61" fmla="*/ 15869 h 1825754"/>
                  <a:gd name="connsiteX62" fmla="*/ 1190859 w 1581657"/>
                  <a:gd name="connsiteY62" fmla="*/ 185143 h 1825754"/>
                  <a:gd name="connsiteX0" fmla="*/ 1190859 w 1581657"/>
                  <a:gd name="connsiteY0" fmla="*/ 185143 h 1825754"/>
                  <a:gd name="connsiteX1" fmla="*/ 1416066 w 1581657"/>
                  <a:gd name="connsiteY1" fmla="*/ 527045 h 1825754"/>
                  <a:gd name="connsiteX2" fmla="*/ 1446851 w 1581657"/>
                  <a:gd name="connsiteY2" fmla="*/ 793601 h 1825754"/>
                  <a:gd name="connsiteX3" fmla="*/ 1425515 w 1581657"/>
                  <a:gd name="connsiteY3" fmla="*/ 906760 h 1825754"/>
                  <a:gd name="connsiteX4" fmla="*/ 1426627 w 1581657"/>
                  <a:gd name="connsiteY4" fmla="*/ 906634 h 1825754"/>
                  <a:gd name="connsiteX5" fmla="*/ 1364266 w 1581657"/>
                  <a:gd name="connsiteY5" fmla="*/ 1132872 h 1825754"/>
                  <a:gd name="connsiteX6" fmla="*/ 1343668 w 1581657"/>
                  <a:gd name="connsiteY6" fmla="*/ 1364073 h 1825754"/>
                  <a:gd name="connsiteX7" fmla="*/ 1371798 w 1581657"/>
                  <a:gd name="connsiteY7" fmla="*/ 1413368 h 1825754"/>
                  <a:gd name="connsiteX8" fmla="*/ 1566946 w 1581657"/>
                  <a:gd name="connsiteY8" fmla="*/ 1622802 h 1825754"/>
                  <a:gd name="connsiteX9" fmla="*/ 1492187 w 1581657"/>
                  <a:gd name="connsiteY9" fmla="*/ 1649095 h 1825754"/>
                  <a:gd name="connsiteX10" fmla="*/ 1581657 w 1581657"/>
                  <a:gd name="connsiteY10" fmla="*/ 1732497 h 1825754"/>
                  <a:gd name="connsiteX11" fmla="*/ 1437569 w 1581657"/>
                  <a:gd name="connsiteY11" fmla="*/ 1762262 h 1825754"/>
                  <a:gd name="connsiteX12" fmla="*/ 1403174 w 1581657"/>
                  <a:gd name="connsiteY12" fmla="*/ 1753680 h 1825754"/>
                  <a:gd name="connsiteX13" fmla="*/ 1426627 w 1581657"/>
                  <a:gd name="connsiteY13" fmla="*/ 1825753 h 1825754"/>
                  <a:gd name="connsiteX14" fmla="*/ 1426627 w 1581657"/>
                  <a:gd name="connsiteY14" fmla="*/ 1825754 h 1825754"/>
                  <a:gd name="connsiteX15" fmla="*/ 1266990 w 1581657"/>
                  <a:gd name="connsiteY15" fmla="*/ 1789640 h 1825754"/>
                  <a:gd name="connsiteX16" fmla="*/ 1201289 w 1581657"/>
                  <a:gd name="connsiteY16" fmla="*/ 1749680 h 1825754"/>
                  <a:gd name="connsiteX17" fmla="*/ 1219207 w 1581657"/>
                  <a:gd name="connsiteY17" fmla="*/ 1792699 h 1825754"/>
                  <a:gd name="connsiteX18" fmla="*/ 1091583 w 1581657"/>
                  <a:gd name="connsiteY18" fmla="*/ 1764510 h 1825754"/>
                  <a:gd name="connsiteX19" fmla="*/ 1054952 w 1581657"/>
                  <a:gd name="connsiteY19" fmla="*/ 1736077 h 1825754"/>
                  <a:gd name="connsiteX20" fmla="*/ 1058751 w 1581657"/>
                  <a:gd name="connsiteY20" fmla="*/ 1754070 h 1825754"/>
                  <a:gd name="connsiteX21" fmla="*/ 863055 w 1581657"/>
                  <a:gd name="connsiteY21" fmla="*/ 1576302 h 1825754"/>
                  <a:gd name="connsiteX22" fmla="*/ 860214 w 1581657"/>
                  <a:gd name="connsiteY22" fmla="*/ 1581163 h 1825754"/>
                  <a:gd name="connsiteX23" fmla="*/ 796364 w 1581657"/>
                  <a:gd name="connsiteY23" fmla="*/ 1583722 h 1825754"/>
                  <a:gd name="connsiteX24" fmla="*/ 790429 w 1581657"/>
                  <a:gd name="connsiteY24" fmla="*/ 1647344 h 1825754"/>
                  <a:gd name="connsiteX25" fmla="*/ 727309 w 1581657"/>
                  <a:gd name="connsiteY25" fmla="*/ 1637396 h 1825754"/>
                  <a:gd name="connsiteX26" fmla="*/ 709072 w 1581657"/>
                  <a:gd name="connsiteY26" fmla="*/ 1698637 h 1825754"/>
                  <a:gd name="connsiteX27" fmla="*/ 649104 w 1581657"/>
                  <a:gd name="connsiteY27" fmla="*/ 1676570 h 1825754"/>
                  <a:gd name="connsiteX28" fmla="*/ 619271 w 1581657"/>
                  <a:gd name="connsiteY28" fmla="*/ 1733075 h 1825754"/>
                  <a:gd name="connsiteX29" fmla="*/ 564763 w 1581657"/>
                  <a:gd name="connsiteY29" fmla="*/ 1699729 h 1825754"/>
                  <a:gd name="connsiteX30" fmla="*/ 524478 w 1581657"/>
                  <a:gd name="connsiteY30" fmla="*/ 1749329 h 1825754"/>
                  <a:gd name="connsiteX31" fmla="*/ 477522 w 1581657"/>
                  <a:gd name="connsiteY31" fmla="*/ 1705992 h 1825754"/>
                  <a:gd name="connsiteX32" fmla="*/ 428336 w 1581657"/>
                  <a:gd name="connsiteY32" fmla="*/ 1746780 h 1825754"/>
                  <a:gd name="connsiteX33" fmla="*/ 390738 w 1581657"/>
                  <a:gd name="connsiteY33" fmla="*/ 1695116 h 1825754"/>
                  <a:gd name="connsiteX34" fmla="*/ 334535 w 1581657"/>
                  <a:gd name="connsiteY34" fmla="*/ 1725522 h 1825754"/>
                  <a:gd name="connsiteX35" fmla="*/ 307739 w 1581657"/>
                  <a:gd name="connsiteY35" fmla="*/ 1667514 h 1825754"/>
                  <a:gd name="connsiteX36" fmla="*/ 246687 w 1581657"/>
                  <a:gd name="connsiteY36" fmla="*/ 1686376 h 1825754"/>
                  <a:gd name="connsiteX37" fmla="*/ 231726 w 1581657"/>
                  <a:gd name="connsiteY37" fmla="*/ 1624253 h 1825754"/>
                  <a:gd name="connsiteX38" fmla="*/ 168165 w 1581657"/>
                  <a:gd name="connsiteY38" fmla="*/ 1630841 h 1825754"/>
                  <a:gd name="connsiteX39" fmla="*/ 165607 w 1581657"/>
                  <a:gd name="connsiteY39" fmla="*/ 1566991 h 1825754"/>
                  <a:gd name="connsiteX40" fmla="*/ 101985 w 1581657"/>
                  <a:gd name="connsiteY40" fmla="*/ 1561056 h 1825754"/>
                  <a:gd name="connsiteX41" fmla="*/ 111933 w 1581657"/>
                  <a:gd name="connsiteY41" fmla="*/ 1497936 h 1825754"/>
                  <a:gd name="connsiteX42" fmla="*/ 50692 w 1581657"/>
                  <a:gd name="connsiteY42" fmla="*/ 1479700 h 1825754"/>
                  <a:gd name="connsiteX43" fmla="*/ 72759 w 1581657"/>
                  <a:gd name="connsiteY43" fmla="*/ 1419731 h 1825754"/>
                  <a:gd name="connsiteX44" fmla="*/ 16255 w 1581657"/>
                  <a:gd name="connsiteY44" fmla="*/ 1389898 h 1825754"/>
                  <a:gd name="connsiteX45" fmla="*/ 49600 w 1581657"/>
                  <a:gd name="connsiteY45" fmla="*/ 1335390 h 1825754"/>
                  <a:gd name="connsiteX46" fmla="*/ 0 w 1581657"/>
                  <a:gd name="connsiteY46" fmla="*/ 1295105 h 1825754"/>
                  <a:gd name="connsiteX47" fmla="*/ 43338 w 1581657"/>
                  <a:gd name="connsiteY47" fmla="*/ 1248148 h 1825754"/>
                  <a:gd name="connsiteX48" fmla="*/ 2549 w 1581657"/>
                  <a:gd name="connsiteY48" fmla="*/ 1198962 h 1825754"/>
                  <a:gd name="connsiteX49" fmla="*/ 54213 w 1581657"/>
                  <a:gd name="connsiteY49" fmla="*/ 1161365 h 1825754"/>
                  <a:gd name="connsiteX50" fmla="*/ 23807 w 1581657"/>
                  <a:gd name="connsiteY50" fmla="*/ 1105162 h 1825754"/>
                  <a:gd name="connsiteX51" fmla="*/ 81815 w 1581657"/>
                  <a:gd name="connsiteY51" fmla="*/ 1078367 h 1825754"/>
                  <a:gd name="connsiteX52" fmla="*/ 62953 w 1581657"/>
                  <a:gd name="connsiteY52" fmla="*/ 1017314 h 1825754"/>
                  <a:gd name="connsiteX53" fmla="*/ 125075 w 1581657"/>
                  <a:gd name="connsiteY53" fmla="*/ 1002353 h 1825754"/>
                  <a:gd name="connsiteX54" fmla="*/ 118488 w 1581657"/>
                  <a:gd name="connsiteY54" fmla="*/ 938792 h 1825754"/>
                  <a:gd name="connsiteX55" fmla="*/ 166245 w 1581657"/>
                  <a:gd name="connsiteY55" fmla="*/ 936878 h 1825754"/>
                  <a:gd name="connsiteX56" fmla="*/ 136763 w 1581657"/>
                  <a:gd name="connsiteY56" fmla="*/ 849073 h 1825754"/>
                  <a:gd name="connsiteX57" fmla="*/ 109832 w 1581657"/>
                  <a:gd name="connsiteY57" fmla="*/ 680671 h 1825754"/>
                  <a:gd name="connsiteX58" fmla="*/ 110788 w 1581657"/>
                  <a:gd name="connsiteY58" fmla="*/ 661978 h 1825754"/>
                  <a:gd name="connsiteX59" fmla="*/ 109206 w 1581657"/>
                  <a:gd name="connsiteY59" fmla="*/ 549412 h 1825754"/>
                  <a:gd name="connsiteX60" fmla="*/ 570125 w 1581657"/>
                  <a:gd name="connsiteY60" fmla="*/ 15869 h 1825754"/>
                  <a:gd name="connsiteX61" fmla="*/ 1190859 w 1581657"/>
                  <a:gd name="connsiteY61" fmla="*/ 185143 h 1825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1581657" h="1825754">
                    <a:moveTo>
                      <a:pt x="1190859" y="185143"/>
                    </a:moveTo>
                    <a:cubicBezTo>
                      <a:pt x="1292836" y="274207"/>
                      <a:pt x="1373008" y="391258"/>
                      <a:pt x="1416066" y="527045"/>
                    </a:cubicBezTo>
                    <a:cubicBezTo>
                      <a:pt x="1444772" y="617570"/>
                      <a:pt x="1454265" y="707851"/>
                      <a:pt x="1446851" y="793601"/>
                    </a:cubicBezTo>
                    <a:lnTo>
                      <a:pt x="1425515" y="906760"/>
                    </a:lnTo>
                    <a:lnTo>
                      <a:pt x="1426627" y="906634"/>
                    </a:lnTo>
                    <a:cubicBezTo>
                      <a:pt x="1398911" y="980079"/>
                      <a:pt x="1378124" y="1055885"/>
                      <a:pt x="1364266" y="1132872"/>
                    </a:cubicBezTo>
                    <a:lnTo>
                      <a:pt x="1343668" y="1364073"/>
                    </a:lnTo>
                    <a:lnTo>
                      <a:pt x="1371798" y="1413368"/>
                    </a:lnTo>
                    <a:cubicBezTo>
                      <a:pt x="1425754" y="1493043"/>
                      <a:pt x="1491895" y="1564467"/>
                      <a:pt x="1566946" y="1622802"/>
                    </a:cubicBezTo>
                    <a:lnTo>
                      <a:pt x="1492187" y="1649095"/>
                    </a:lnTo>
                    <a:lnTo>
                      <a:pt x="1581657" y="1732497"/>
                    </a:lnTo>
                    <a:cubicBezTo>
                      <a:pt x="1539946" y="1760744"/>
                      <a:pt x="1489589" y="1769846"/>
                      <a:pt x="1437569" y="1762262"/>
                    </a:cubicBezTo>
                    <a:lnTo>
                      <a:pt x="1403174" y="1753680"/>
                    </a:lnTo>
                    <a:lnTo>
                      <a:pt x="1426627" y="1825753"/>
                    </a:lnTo>
                    <a:lnTo>
                      <a:pt x="1426627" y="1825754"/>
                    </a:lnTo>
                    <a:cubicBezTo>
                      <a:pt x="1370001" y="1825754"/>
                      <a:pt x="1316056" y="1812894"/>
                      <a:pt x="1266990" y="1789640"/>
                    </a:cubicBezTo>
                    <a:lnTo>
                      <a:pt x="1201289" y="1749680"/>
                    </a:lnTo>
                    <a:lnTo>
                      <a:pt x="1219207" y="1792699"/>
                    </a:lnTo>
                    <a:cubicBezTo>
                      <a:pt x="1174803" y="1799918"/>
                      <a:pt x="1130695" y="1789048"/>
                      <a:pt x="1091583" y="1764510"/>
                    </a:cubicBezTo>
                    <a:lnTo>
                      <a:pt x="1054952" y="1736077"/>
                    </a:lnTo>
                    <a:lnTo>
                      <a:pt x="1058751" y="1754070"/>
                    </a:lnTo>
                    <a:cubicBezTo>
                      <a:pt x="968807" y="1751786"/>
                      <a:pt x="893443" y="1678621"/>
                      <a:pt x="863055" y="1576302"/>
                    </a:cubicBezTo>
                    <a:lnTo>
                      <a:pt x="860214" y="1581163"/>
                    </a:lnTo>
                    <a:lnTo>
                      <a:pt x="796364" y="1583722"/>
                    </a:lnTo>
                    <a:lnTo>
                      <a:pt x="790429" y="1647344"/>
                    </a:lnTo>
                    <a:lnTo>
                      <a:pt x="727309" y="1637396"/>
                    </a:lnTo>
                    <a:lnTo>
                      <a:pt x="709072" y="1698637"/>
                    </a:lnTo>
                    <a:lnTo>
                      <a:pt x="649104" y="1676570"/>
                    </a:lnTo>
                    <a:lnTo>
                      <a:pt x="619271" y="1733075"/>
                    </a:lnTo>
                    <a:lnTo>
                      <a:pt x="564763" y="1699729"/>
                    </a:lnTo>
                    <a:lnTo>
                      <a:pt x="524478" y="1749329"/>
                    </a:lnTo>
                    <a:lnTo>
                      <a:pt x="477522" y="1705992"/>
                    </a:lnTo>
                    <a:lnTo>
                      <a:pt x="428336" y="1746780"/>
                    </a:lnTo>
                    <a:lnTo>
                      <a:pt x="390738" y="1695116"/>
                    </a:lnTo>
                    <a:lnTo>
                      <a:pt x="334535" y="1725522"/>
                    </a:lnTo>
                    <a:lnTo>
                      <a:pt x="307739" y="1667514"/>
                    </a:lnTo>
                    <a:lnTo>
                      <a:pt x="246687" y="1686376"/>
                    </a:lnTo>
                    <a:lnTo>
                      <a:pt x="231726" y="1624253"/>
                    </a:lnTo>
                    <a:lnTo>
                      <a:pt x="168165" y="1630841"/>
                    </a:lnTo>
                    <a:cubicBezTo>
                      <a:pt x="167312" y="1609558"/>
                      <a:pt x="166460" y="1588274"/>
                      <a:pt x="165607" y="1566991"/>
                    </a:cubicBezTo>
                    <a:lnTo>
                      <a:pt x="101985" y="1561056"/>
                    </a:lnTo>
                    <a:lnTo>
                      <a:pt x="111933" y="1497936"/>
                    </a:lnTo>
                    <a:lnTo>
                      <a:pt x="50692" y="1479700"/>
                    </a:lnTo>
                    <a:lnTo>
                      <a:pt x="72759" y="1419731"/>
                    </a:lnTo>
                    <a:lnTo>
                      <a:pt x="16255" y="1389898"/>
                    </a:lnTo>
                    <a:lnTo>
                      <a:pt x="49600" y="1335390"/>
                    </a:lnTo>
                    <a:lnTo>
                      <a:pt x="0" y="1295105"/>
                    </a:lnTo>
                    <a:lnTo>
                      <a:pt x="43338" y="1248148"/>
                    </a:lnTo>
                    <a:lnTo>
                      <a:pt x="2549" y="1198962"/>
                    </a:lnTo>
                    <a:lnTo>
                      <a:pt x="54213" y="1161365"/>
                    </a:lnTo>
                    <a:lnTo>
                      <a:pt x="23807" y="1105162"/>
                    </a:lnTo>
                    <a:lnTo>
                      <a:pt x="81815" y="1078367"/>
                    </a:lnTo>
                    <a:lnTo>
                      <a:pt x="62953" y="1017314"/>
                    </a:lnTo>
                    <a:lnTo>
                      <a:pt x="125075" y="1002353"/>
                    </a:lnTo>
                    <a:lnTo>
                      <a:pt x="118488" y="938792"/>
                    </a:lnTo>
                    <a:lnTo>
                      <a:pt x="166245" y="936878"/>
                    </a:lnTo>
                    <a:lnTo>
                      <a:pt x="136763" y="849073"/>
                    </a:lnTo>
                    <a:cubicBezTo>
                      <a:pt x="121603" y="792495"/>
                      <a:pt x="112785" y="736012"/>
                      <a:pt x="109832" y="680671"/>
                    </a:cubicBezTo>
                    <a:cubicBezTo>
                      <a:pt x="110151" y="674440"/>
                      <a:pt x="110469" y="668209"/>
                      <a:pt x="110788" y="661978"/>
                    </a:cubicBezTo>
                    <a:cubicBezTo>
                      <a:pt x="110261" y="624456"/>
                      <a:pt x="109733" y="586934"/>
                      <a:pt x="109206" y="549412"/>
                    </a:cubicBezTo>
                    <a:cubicBezTo>
                      <a:pt x="131446" y="292164"/>
                      <a:pt x="305842" y="75707"/>
                      <a:pt x="570125" y="15869"/>
                    </a:cubicBezTo>
                    <a:cubicBezTo>
                      <a:pt x="790362" y="-33996"/>
                      <a:pt x="1020896" y="36703"/>
                      <a:pt x="1190859" y="185143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23C6B129-7682-4A32-B721-38FAD6E81C4D}"/>
                  </a:ext>
                </a:extLst>
              </p:cNvPr>
              <p:cNvSpPr/>
              <p:nvPr/>
            </p:nvSpPr>
            <p:spPr>
              <a:xfrm rot="246348">
                <a:off x="4580236" y="1517133"/>
                <a:ext cx="808864" cy="349320"/>
              </a:xfrm>
              <a:custGeom>
                <a:avLst/>
                <a:gdLst>
                  <a:gd name="connsiteX0" fmla="*/ 168430 w 808864"/>
                  <a:gd name="connsiteY0" fmla="*/ 0 h 349320"/>
                  <a:gd name="connsiteX1" fmla="*/ 323624 w 808864"/>
                  <a:gd name="connsiteY1" fmla="*/ 106674 h 349320"/>
                  <a:gd name="connsiteX2" fmla="*/ 325258 w 808864"/>
                  <a:gd name="connsiteY2" fmla="*/ 115069 h 349320"/>
                  <a:gd name="connsiteX3" fmla="*/ 449674 w 808864"/>
                  <a:gd name="connsiteY3" fmla="*/ 98369 h 349320"/>
                  <a:gd name="connsiteX4" fmla="*/ 808864 w 808864"/>
                  <a:gd name="connsiteY4" fmla="*/ 180813 h 349320"/>
                  <a:gd name="connsiteX5" fmla="*/ 455885 w 808864"/>
                  <a:gd name="connsiteY5" fmla="*/ 184892 h 349320"/>
                  <a:gd name="connsiteX6" fmla="*/ 332420 w 808864"/>
                  <a:gd name="connsiteY6" fmla="*/ 197462 h 349320"/>
                  <a:gd name="connsiteX7" fmla="*/ 323624 w 808864"/>
                  <a:gd name="connsiteY7" fmla="*/ 242646 h 349320"/>
                  <a:gd name="connsiteX8" fmla="*/ 168430 w 808864"/>
                  <a:gd name="connsiteY8" fmla="*/ 349320 h 349320"/>
                  <a:gd name="connsiteX9" fmla="*/ 0 w 808864"/>
                  <a:gd name="connsiteY9" fmla="*/ 174660 h 349320"/>
                  <a:gd name="connsiteX10" fmla="*/ 168430 w 808864"/>
                  <a:gd name="connsiteY10" fmla="*/ 0 h 349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08864" h="349320">
                    <a:moveTo>
                      <a:pt x="168430" y="0"/>
                    </a:moveTo>
                    <a:cubicBezTo>
                      <a:pt x="238196" y="0"/>
                      <a:pt x="298055" y="43986"/>
                      <a:pt x="323624" y="106674"/>
                    </a:cubicBezTo>
                    <a:lnTo>
                      <a:pt x="325258" y="115069"/>
                    </a:lnTo>
                    <a:lnTo>
                      <a:pt x="449674" y="98369"/>
                    </a:lnTo>
                    <a:cubicBezTo>
                      <a:pt x="643781" y="84436"/>
                      <a:pt x="804595" y="121347"/>
                      <a:pt x="808864" y="180813"/>
                    </a:cubicBezTo>
                    <a:cubicBezTo>
                      <a:pt x="696293" y="174856"/>
                      <a:pt x="576407" y="176241"/>
                      <a:pt x="455885" y="184892"/>
                    </a:cubicBezTo>
                    <a:lnTo>
                      <a:pt x="332420" y="197462"/>
                    </a:lnTo>
                    <a:lnTo>
                      <a:pt x="323624" y="242646"/>
                    </a:lnTo>
                    <a:cubicBezTo>
                      <a:pt x="298055" y="305334"/>
                      <a:pt x="238196" y="349320"/>
                      <a:pt x="168430" y="349320"/>
                    </a:cubicBezTo>
                    <a:cubicBezTo>
                      <a:pt x="75409" y="349320"/>
                      <a:pt x="0" y="271122"/>
                      <a:pt x="0" y="174660"/>
                    </a:cubicBezTo>
                    <a:cubicBezTo>
                      <a:pt x="0" y="78198"/>
                      <a:pt x="75409" y="0"/>
                      <a:pt x="16843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A62C5A7B-8E4D-41EB-BE4E-8767E15DAB20}"/>
                  </a:ext>
                </a:extLst>
              </p:cNvPr>
              <p:cNvSpPr/>
              <p:nvPr/>
            </p:nvSpPr>
            <p:spPr>
              <a:xfrm rot="246348">
                <a:off x="4623716" y="1544697"/>
                <a:ext cx="251112" cy="26040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59C808C8-1BD8-4F97-B01B-0ADD08E2EA11}"/>
              </a:ext>
            </a:extLst>
          </p:cNvPr>
          <p:cNvGrpSpPr/>
          <p:nvPr/>
        </p:nvGrpSpPr>
        <p:grpSpPr>
          <a:xfrm>
            <a:off x="666205" y="1298652"/>
            <a:ext cx="2592057" cy="1907034"/>
            <a:chOff x="306844" y="2562770"/>
            <a:chExt cx="4665982" cy="3432867"/>
          </a:xfrm>
        </p:grpSpPr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24197E82-51E5-4370-8CCD-C2994B655DC1}"/>
                </a:ext>
              </a:extLst>
            </p:cNvPr>
            <p:cNvGrpSpPr/>
            <p:nvPr/>
          </p:nvGrpSpPr>
          <p:grpSpPr>
            <a:xfrm rot="20878252">
              <a:off x="1200877" y="2706123"/>
              <a:ext cx="2657293" cy="881265"/>
              <a:chOff x="5817565" y="4888304"/>
              <a:chExt cx="2214026" cy="734260"/>
            </a:xfrm>
          </p:grpSpPr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1F806189-C95A-4CDC-A2D8-960C537CEF3C}"/>
                  </a:ext>
                </a:extLst>
              </p:cNvPr>
              <p:cNvSpPr/>
              <p:nvPr/>
            </p:nvSpPr>
            <p:spPr>
              <a:xfrm rot="10800000">
                <a:off x="6462610" y="4888304"/>
                <a:ext cx="896307" cy="390022"/>
              </a:xfrm>
              <a:custGeom>
                <a:avLst/>
                <a:gdLst>
                  <a:gd name="connsiteX0" fmla="*/ 560358 w 1120652"/>
                  <a:gd name="connsiteY0" fmla="*/ 0 h 1443841"/>
                  <a:gd name="connsiteX1" fmla="*/ 1120652 w 1120652"/>
                  <a:gd name="connsiteY1" fmla="*/ 470647 h 1443841"/>
                  <a:gd name="connsiteX2" fmla="*/ 755758 w 1120652"/>
                  <a:gd name="connsiteY2" fmla="*/ 1382309 h 1443841"/>
                  <a:gd name="connsiteX3" fmla="*/ 671785 w 1120652"/>
                  <a:gd name="connsiteY3" fmla="*/ 1427698 h 1443841"/>
                  <a:gd name="connsiteX4" fmla="*/ 620884 w 1120652"/>
                  <a:gd name="connsiteY4" fmla="*/ 1360488 h 1443841"/>
                  <a:gd name="connsiteX5" fmla="*/ 560327 w 1120652"/>
                  <a:gd name="connsiteY5" fmla="*/ 1440448 h 1443841"/>
                  <a:gd name="connsiteX6" fmla="*/ 499768 w 1120652"/>
                  <a:gd name="connsiteY6" fmla="*/ 1360488 h 1443841"/>
                  <a:gd name="connsiteX7" fmla="*/ 436641 w 1120652"/>
                  <a:gd name="connsiteY7" fmla="*/ 1443841 h 1443841"/>
                  <a:gd name="connsiteX8" fmla="*/ 421517 w 1120652"/>
                  <a:gd name="connsiteY8" fmla="*/ 1439350 h 1443841"/>
                  <a:gd name="connsiteX9" fmla="*/ 64 w 1120652"/>
                  <a:gd name="connsiteY9" fmla="*/ 470647 h 1443841"/>
                  <a:gd name="connsiteX10" fmla="*/ 560358 w 1120652"/>
                  <a:gd name="connsiteY10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755694 w 1120588"/>
                  <a:gd name="connsiteY2" fmla="*/ 1382309 h 1443841"/>
                  <a:gd name="connsiteX3" fmla="*/ 671721 w 1120588"/>
                  <a:gd name="connsiteY3" fmla="*/ 1427698 h 1443841"/>
                  <a:gd name="connsiteX4" fmla="*/ 620820 w 1120588"/>
                  <a:gd name="connsiteY4" fmla="*/ 1360488 h 1443841"/>
                  <a:gd name="connsiteX5" fmla="*/ 560263 w 1120588"/>
                  <a:gd name="connsiteY5" fmla="*/ 1440448 h 1443841"/>
                  <a:gd name="connsiteX6" fmla="*/ 499704 w 1120588"/>
                  <a:gd name="connsiteY6" fmla="*/ 1360488 h 1443841"/>
                  <a:gd name="connsiteX7" fmla="*/ 436577 w 1120588"/>
                  <a:gd name="connsiteY7" fmla="*/ 1443841 h 1443841"/>
                  <a:gd name="connsiteX8" fmla="*/ 0 w 1120588"/>
                  <a:gd name="connsiteY8" fmla="*/ 470647 h 1443841"/>
                  <a:gd name="connsiteX9" fmla="*/ 560294 w 1120588"/>
                  <a:gd name="connsiteY9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755694 w 1120588"/>
                  <a:gd name="connsiteY2" fmla="*/ 1382309 h 1443841"/>
                  <a:gd name="connsiteX3" fmla="*/ 671721 w 1120588"/>
                  <a:gd name="connsiteY3" fmla="*/ 1427698 h 1443841"/>
                  <a:gd name="connsiteX4" fmla="*/ 620820 w 1120588"/>
                  <a:gd name="connsiteY4" fmla="*/ 1360488 h 1443841"/>
                  <a:gd name="connsiteX5" fmla="*/ 560263 w 1120588"/>
                  <a:gd name="connsiteY5" fmla="*/ 1440448 h 1443841"/>
                  <a:gd name="connsiteX6" fmla="*/ 499704 w 1120588"/>
                  <a:gd name="connsiteY6" fmla="*/ 1360488 h 1443841"/>
                  <a:gd name="connsiteX7" fmla="*/ 436577 w 1120588"/>
                  <a:gd name="connsiteY7" fmla="*/ 1443841 h 1443841"/>
                  <a:gd name="connsiteX8" fmla="*/ 0 w 1120588"/>
                  <a:gd name="connsiteY8" fmla="*/ 470647 h 1443841"/>
                  <a:gd name="connsiteX9" fmla="*/ 560294 w 1120588"/>
                  <a:gd name="connsiteY9" fmla="*/ 0 h 1443841"/>
                  <a:gd name="connsiteX0" fmla="*/ 560294 w 1121239"/>
                  <a:gd name="connsiteY0" fmla="*/ 0 h 1443841"/>
                  <a:gd name="connsiteX1" fmla="*/ 1120588 w 1121239"/>
                  <a:gd name="connsiteY1" fmla="*/ 470647 h 1443841"/>
                  <a:gd name="connsiteX2" fmla="*/ 671721 w 1121239"/>
                  <a:gd name="connsiteY2" fmla="*/ 1427698 h 1443841"/>
                  <a:gd name="connsiteX3" fmla="*/ 620820 w 1121239"/>
                  <a:gd name="connsiteY3" fmla="*/ 1360488 h 1443841"/>
                  <a:gd name="connsiteX4" fmla="*/ 560263 w 1121239"/>
                  <a:gd name="connsiteY4" fmla="*/ 1440448 h 1443841"/>
                  <a:gd name="connsiteX5" fmla="*/ 499704 w 1121239"/>
                  <a:gd name="connsiteY5" fmla="*/ 1360488 h 1443841"/>
                  <a:gd name="connsiteX6" fmla="*/ 436577 w 1121239"/>
                  <a:gd name="connsiteY6" fmla="*/ 1443841 h 1443841"/>
                  <a:gd name="connsiteX7" fmla="*/ 0 w 1121239"/>
                  <a:gd name="connsiteY7" fmla="*/ 470647 h 1443841"/>
                  <a:gd name="connsiteX8" fmla="*/ 560294 w 1121239"/>
                  <a:gd name="connsiteY8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671721 w 1120588"/>
                  <a:gd name="connsiteY2" fmla="*/ 1427698 h 1443841"/>
                  <a:gd name="connsiteX3" fmla="*/ 620820 w 1120588"/>
                  <a:gd name="connsiteY3" fmla="*/ 1360488 h 1443841"/>
                  <a:gd name="connsiteX4" fmla="*/ 560263 w 1120588"/>
                  <a:gd name="connsiteY4" fmla="*/ 1440448 h 1443841"/>
                  <a:gd name="connsiteX5" fmla="*/ 499704 w 1120588"/>
                  <a:gd name="connsiteY5" fmla="*/ 1360488 h 1443841"/>
                  <a:gd name="connsiteX6" fmla="*/ 436577 w 1120588"/>
                  <a:gd name="connsiteY6" fmla="*/ 1443841 h 1443841"/>
                  <a:gd name="connsiteX7" fmla="*/ 0 w 1120588"/>
                  <a:gd name="connsiteY7" fmla="*/ 470647 h 1443841"/>
                  <a:gd name="connsiteX8" fmla="*/ 560294 w 1120588"/>
                  <a:gd name="connsiteY8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671721 w 1120588"/>
                  <a:gd name="connsiteY2" fmla="*/ 1427698 h 1443841"/>
                  <a:gd name="connsiteX3" fmla="*/ 620820 w 1120588"/>
                  <a:gd name="connsiteY3" fmla="*/ 1360488 h 1443841"/>
                  <a:gd name="connsiteX4" fmla="*/ 560263 w 1120588"/>
                  <a:gd name="connsiteY4" fmla="*/ 1440448 h 1443841"/>
                  <a:gd name="connsiteX5" fmla="*/ 499704 w 1120588"/>
                  <a:gd name="connsiteY5" fmla="*/ 1360488 h 1443841"/>
                  <a:gd name="connsiteX6" fmla="*/ 436577 w 1120588"/>
                  <a:gd name="connsiteY6" fmla="*/ 1443841 h 1443841"/>
                  <a:gd name="connsiteX7" fmla="*/ 0 w 1120588"/>
                  <a:gd name="connsiteY7" fmla="*/ 470647 h 1443841"/>
                  <a:gd name="connsiteX8" fmla="*/ 560294 w 1120588"/>
                  <a:gd name="connsiteY8" fmla="*/ 0 h 1443841"/>
                  <a:gd name="connsiteX0" fmla="*/ 560294 w 1120656"/>
                  <a:gd name="connsiteY0" fmla="*/ 0 h 1443841"/>
                  <a:gd name="connsiteX1" fmla="*/ 1120588 w 1120656"/>
                  <a:gd name="connsiteY1" fmla="*/ 470647 h 1443841"/>
                  <a:gd name="connsiteX2" fmla="*/ 671721 w 1120656"/>
                  <a:gd name="connsiteY2" fmla="*/ 1427698 h 1443841"/>
                  <a:gd name="connsiteX3" fmla="*/ 620820 w 1120656"/>
                  <a:gd name="connsiteY3" fmla="*/ 1360488 h 1443841"/>
                  <a:gd name="connsiteX4" fmla="*/ 560263 w 1120656"/>
                  <a:gd name="connsiteY4" fmla="*/ 1440448 h 1443841"/>
                  <a:gd name="connsiteX5" fmla="*/ 499704 w 1120656"/>
                  <a:gd name="connsiteY5" fmla="*/ 1360488 h 1443841"/>
                  <a:gd name="connsiteX6" fmla="*/ 436577 w 1120656"/>
                  <a:gd name="connsiteY6" fmla="*/ 1443841 h 1443841"/>
                  <a:gd name="connsiteX7" fmla="*/ 0 w 1120656"/>
                  <a:gd name="connsiteY7" fmla="*/ 470647 h 1443841"/>
                  <a:gd name="connsiteX8" fmla="*/ 560294 w 1120656"/>
                  <a:gd name="connsiteY8" fmla="*/ 0 h 1443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0656" h="1443841">
                    <a:moveTo>
                      <a:pt x="560294" y="0"/>
                    </a:moveTo>
                    <a:cubicBezTo>
                      <a:pt x="869736" y="0"/>
                      <a:pt x="1125472" y="232024"/>
                      <a:pt x="1120588" y="470647"/>
                    </a:cubicBezTo>
                    <a:cubicBezTo>
                      <a:pt x="1110584" y="959422"/>
                      <a:pt x="755016" y="1279391"/>
                      <a:pt x="671721" y="1427698"/>
                    </a:cubicBezTo>
                    <a:lnTo>
                      <a:pt x="620820" y="1360488"/>
                    </a:lnTo>
                    <a:lnTo>
                      <a:pt x="560263" y="1440448"/>
                    </a:lnTo>
                    <a:lnTo>
                      <a:pt x="499704" y="1360488"/>
                    </a:lnTo>
                    <a:lnTo>
                      <a:pt x="436577" y="1443841"/>
                    </a:lnTo>
                    <a:cubicBezTo>
                      <a:pt x="291051" y="1119443"/>
                      <a:pt x="-524" y="931570"/>
                      <a:pt x="0" y="470647"/>
                    </a:cubicBezTo>
                    <a:cubicBezTo>
                      <a:pt x="4482" y="227106"/>
                      <a:pt x="250852" y="0"/>
                      <a:pt x="5602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4FC87987-B774-42A0-A8AA-206BBC38F69E}"/>
                  </a:ext>
                </a:extLst>
              </p:cNvPr>
              <p:cNvSpPr/>
              <p:nvPr/>
            </p:nvSpPr>
            <p:spPr>
              <a:xfrm rot="15412038" flipH="1">
                <a:off x="7330348" y="4706438"/>
                <a:ext cx="374552" cy="1027934"/>
              </a:xfrm>
              <a:custGeom>
                <a:avLst/>
                <a:gdLst>
                  <a:gd name="connsiteX0" fmla="*/ 560358 w 1120652"/>
                  <a:gd name="connsiteY0" fmla="*/ 0 h 1443841"/>
                  <a:gd name="connsiteX1" fmla="*/ 1120652 w 1120652"/>
                  <a:gd name="connsiteY1" fmla="*/ 470647 h 1443841"/>
                  <a:gd name="connsiteX2" fmla="*/ 755758 w 1120652"/>
                  <a:gd name="connsiteY2" fmla="*/ 1382309 h 1443841"/>
                  <a:gd name="connsiteX3" fmla="*/ 671785 w 1120652"/>
                  <a:gd name="connsiteY3" fmla="*/ 1427698 h 1443841"/>
                  <a:gd name="connsiteX4" fmla="*/ 620884 w 1120652"/>
                  <a:gd name="connsiteY4" fmla="*/ 1360488 h 1443841"/>
                  <a:gd name="connsiteX5" fmla="*/ 560327 w 1120652"/>
                  <a:gd name="connsiteY5" fmla="*/ 1440448 h 1443841"/>
                  <a:gd name="connsiteX6" fmla="*/ 499768 w 1120652"/>
                  <a:gd name="connsiteY6" fmla="*/ 1360488 h 1443841"/>
                  <a:gd name="connsiteX7" fmla="*/ 436641 w 1120652"/>
                  <a:gd name="connsiteY7" fmla="*/ 1443841 h 1443841"/>
                  <a:gd name="connsiteX8" fmla="*/ 421517 w 1120652"/>
                  <a:gd name="connsiteY8" fmla="*/ 1439350 h 1443841"/>
                  <a:gd name="connsiteX9" fmla="*/ 64 w 1120652"/>
                  <a:gd name="connsiteY9" fmla="*/ 470647 h 1443841"/>
                  <a:gd name="connsiteX10" fmla="*/ 560358 w 1120652"/>
                  <a:gd name="connsiteY10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755694 w 1120588"/>
                  <a:gd name="connsiteY2" fmla="*/ 1382309 h 1443841"/>
                  <a:gd name="connsiteX3" fmla="*/ 671721 w 1120588"/>
                  <a:gd name="connsiteY3" fmla="*/ 1427698 h 1443841"/>
                  <a:gd name="connsiteX4" fmla="*/ 620820 w 1120588"/>
                  <a:gd name="connsiteY4" fmla="*/ 1360488 h 1443841"/>
                  <a:gd name="connsiteX5" fmla="*/ 560263 w 1120588"/>
                  <a:gd name="connsiteY5" fmla="*/ 1440448 h 1443841"/>
                  <a:gd name="connsiteX6" fmla="*/ 499704 w 1120588"/>
                  <a:gd name="connsiteY6" fmla="*/ 1360488 h 1443841"/>
                  <a:gd name="connsiteX7" fmla="*/ 436577 w 1120588"/>
                  <a:gd name="connsiteY7" fmla="*/ 1443841 h 1443841"/>
                  <a:gd name="connsiteX8" fmla="*/ 0 w 1120588"/>
                  <a:gd name="connsiteY8" fmla="*/ 470647 h 1443841"/>
                  <a:gd name="connsiteX9" fmla="*/ 560294 w 1120588"/>
                  <a:gd name="connsiteY9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755694 w 1120588"/>
                  <a:gd name="connsiteY2" fmla="*/ 1382309 h 1443841"/>
                  <a:gd name="connsiteX3" fmla="*/ 671721 w 1120588"/>
                  <a:gd name="connsiteY3" fmla="*/ 1427698 h 1443841"/>
                  <a:gd name="connsiteX4" fmla="*/ 620820 w 1120588"/>
                  <a:gd name="connsiteY4" fmla="*/ 1360488 h 1443841"/>
                  <a:gd name="connsiteX5" fmla="*/ 560263 w 1120588"/>
                  <a:gd name="connsiteY5" fmla="*/ 1440448 h 1443841"/>
                  <a:gd name="connsiteX6" fmla="*/ 499704 w 1120588"/>
                  <a:gd name="connsiteY6" fmla="*/ 1360488 h 1443841"/>
                  <a:gd name="connsiteX7" fmla="*/ 436577 w 1120588"/>
                  <a:gd name="connsiteY7" fmla="*/ 1443841 h 1443841"/>
                  <a:gd name="connsiteX8" fmla="*/ 0 w 1120588"/>
                  <a:gd name="connsiteY8" fmla="*/ 470647 h 1443841"/>
                  <a:gd name="connsiteX9" fmla="*/ 560294 w 1120588"/>
                  <a:gd name="connsiteY9" fmla="*/ 0 h 1443841"/>
                  <a:gd name="connsiteX0" fmla="*/ 560294 w 1121239"/>
                  <a:gd name="connsiteY0" fmla="*/ 0 h 1443841"/>
                  <a:gd name="connsiteX1" fmla="*/ 1120588 w 1121239"/>
                  <a:gd name="connsiteY1" fmla="*/ 470647 h 1443841"/>
                  <a:gd name="connsiteX2" fmla="*/ 671721 w 1121239"/>
                  <a:gd name="connsiteY2" fmla="*/ 1427698 h 1443841"/>
                  <a:gd name="connsiteX3" fmla="*/ 620820 w 1121239"/>
                  <a:gd name="connsiteY3" fmla="*/ 1360488 h 1443841"/>
                  <a:gd name="connsiteX4" fmla="*/ 560263 w 1121239"/>
                  <a:gd name="connsiteY4" fmla="*/ 1440448 h 1443841"/>
                  <a:gd name="connsiteX5" fmla="*/ 499704 w 1121239"/>
                  <a:gd name="connsiteY5" fmla="*/ 1360488 h 1443841"/>
                  <a:gd name="connsiteX6" fmla="*/ 436577 w 1121239"/>
                  <a:gd name="connsiteY6" fmla="*/ 1443841 h 1443841"/>
                  <a:gd name="connsiteX7" fmla="*/ 0 w 1121239"/>
                  <a:gd name="connsiteY7" fmla="*/ 470647 h 1443841"/>
                  <a:gd name="connsiteX8" fmla="*/ 560294 w 1121239"/>
                  <a:gd name="connsiteY8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671721 w 1120588"/>
                  <a:gd name="connsiteY2" fmla="*/ 1427698 h 1443841"/>
                  <a:gd name="connsiteX3" fmla="*/ 620820 w 1120588"/>
                  <a:gd name="connsiteY3" fmla="*/ 1360488 h 1443841"/>
                  <a:gd name="connsiteX4" fmla="*/ 560263 w 1120588"/>
                  <a:gd name="connsiteY4" fmla="*/ 1440448 h 1443841"/>
                  <a:gd name="connsiteX5" fmla="*/ 499704 w 1120588"/>
                  <a:gd name="connsiteY5" fmla="*/ 1360488 h 1443841"/>
                  <a:gd name="connsiteX6" fmla="*/ 436577 w 1120588"/>
                  <a:gd name="connsiteY6" fmla="*/ 1443841 h 1443841"/>
                  <a:gd name="connsiteX7" fmla="*/ 0 w 1120588"/>
                  <a:gd name="connsiteY7" fmla="*/ 470647 h 1443841"/>
                  <a:gd name="connsiteX8" fmla="*/ 560294 w 1120588"/>
                  <a:gd name="connsiteY8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671721 w 1120588"/>
                  <a:gd name="connsiteY2" fmla="*/ 1427698 h 1443841"/>
                  <a:gd name="connsiteX3" fmla="*/ 620820 w 1120588"/>
                  <a:gd name="connsiteY3" fmla="*/ 1360488 h 1443841"/>
                  <a:gd name="connsiteX4" fmla="*/ 560263 w 1120588"/>
                  <a:gd name="connsiteY4" fmla="*/ 1440448 h 1443841"/>
                  <a:gd name="connsiteX5" fmla="*/ 499704 w 1120588"/>
                  <a:gd name="connsiteY5" fmla="*/ 1360488 h 1443841"/>
                  <a:gd name="connsiteX6" fmla="*/ 436577 w 1120588"/>
                  <a:gd name="connsiteY6" fmla="*/ 1443841 h 1443841"/>
                  <a:gd name="connsiteX7" fmla="*/ 0 w 1120588"/>
                  <a:gd name="connsiteY7" fmla="*/ 470647 h 1443841"/>
                  <a:gd name="connsiteX8" fmla="*/ 560294 w 1120588"/>
                  <a:gd name="connsiteY8" fmla="*/ 0 h 1443841"/>
                  <a:gd name="connsiteX0" fmla="*/ 560294 w 1120656"/>
                  <a:gd name="connsiteY0" fmla="*/ 0 h 1443841"/>
                  <a:gd name="connsiteX1" fmla="*/ 1120588 w 1120656"/>
                  <a:gd name="connsiteY1" fmla="*/ 470647 h 1443841"/>
                  <a:gd name="connsiteX2" fmla="*/ 671721 w 1120656"/>
                  <a:gd name="connsiteY2" fmla="*/ 1427698 h 1443841"/>
                  <a:gd name="connsiteX3" fmla="*/ 620820 w 1120656"/>
                  <a:gd name="connsiteY3" fmla="*/ 1360488 h 1443841"/>
                  <a:gd name="connsiteX4" fmla="*/ 560263 w 1120656"/>
                  <a:gd name="connsiteY4" fmla="*/ 1440448 h 1443841"/>
                  <a:gd name="connsiteX5" fmla="*/ 499704 w 1120656"/>
                  <a:gd name="connsiteY5" fmla="*/ 1360488 h 1443841"/>
                  <a:gd name="connsiteX6" fmla="*/ 436577 w 1120656"/>
                  <a:gd name="connsiteY6" fmla="*/ 1443841 h 1443841"/>
                  <a:gd name="connsiteX7" fmla="*/ 0 w 1120656"/>
                  <a:gd name="connsiteY7" fmla="*/ 470647 h 1443841"/>
                  <a:gd name="connsiteX8" fmla="*/ 560294 w 1120656"/>
                  <a:gd name="connsiteY8" fmla="*/ 0 h 1443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0656" h="1443841">
                    <a:moveTo>
                      <a:pt x="560294" y="0"/>
                    </a:moveTo>
                    <a:cubicBezTo>
                      <a:pt x="869736" y="0"/>
                      <a:pt x="1125472" y="232024"/>
                      <a:pt x="1120588" y="470647"/>
                    </a:cubicBezTo>
                    <a:cubicBezTo>
                      <a:pt x="1110584" y="959422"/>
                      <a:pt x="755016" y="1279391"/>
                      <a:pt x="671721" y="1427698"/>
                    </a:cubicBezTo>
                    <a:lnTo>
                      <a:pt x="620820" y="1360488"/>
                    </a:lnTo>
                    <a:lnTo>
                      <a:pt x="560263" y="1440448"/>
                    </a:lnTo>
                    <a:lnTo>
                      <a:pt x="499704" y="1360488"/>
                    </a:lnTo>
                    <a:lnTo>
                      <a:pt x="436577" y="1443841"/>
                    </a:lnTo>
                    <a:cubicBezTo>
                      <a:pt x="291051" y="1119443"/>
                      <a:pt x="-524" y="931570"/>
                      <a:pt x="0" y="470647"/>
                    </a:cubicBezTo>
                    <a:cubicBezTo>
                      <a:pt x="4482" y="227106"/>
                      <a:pt x="250852" y="0"/>
                      <a:pt x="5602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F5279D0A-A067-47E0-81DA-9D9A4A3154AF}"/>
                  </a:ext>
                </a:extLst>
              </p:cNvPr>
              <p:cNvSpPr/>
              <p:nvPr/>
            </p:nvSpPr>
            <p:spPr>
              <a:xfrm rot="6300000" flipH="1">
                <a:off x="6144256" y="4706439"/>
                <a:ext cx="374552" cy="1027934"/>
              </a:xfrm>
              <a:custGeom>
                <a:avLst/>
                <a:gdLst>
                  <a:gd name="connsiteX0" fmla="*/ 560358 w 1120652"/>
                  <a:gd name="connsiteY0" fmla="*/ 0 h 1443841"/>
                  <a:gd name="connsiteX1" fmla="*/ 1120652 w 1120652"/>
                  <a:gd name="connsiteY1" fmla="*/ 470647 h 1443841"/>
                  <a:gd name="connsiteX2" fmla="*/ 755758 w 1120652"/>
                  <a:gd name="connsiteY2" fmla="*/ 1382309 h 1443841"/>
                  <a:gd name="connsiteX3" fmla="*/ 671785 w 1120652"/>
                  <a:gd name="connsiteY3" fmla="*/ 1427698 h 1443841"/>
                  <a:gd name="connsiteX4" fmla="*/ 620884 w 1120652"/>
                  <a:gd name="connsiteY4" fmla="*/ 1360488 h 1443841"/>
                  <a:gd name="connsiteX5" fmla="*/ 560327 w 1120652"/>
                  <a:gd name="connsiteY5" fmla="*/ 1440448 h 1443841"/>
                  <a:gd name="connsiteX6" fmla="*/ 499768 w 1120652"/>
                  <a:gd name="connsiteY6" fmla="*/ 1360488 h 1443841"/>
                  <a:gd name="connsiteX7" fmla="*/ 436641 w 1120652"/>
                  <a:gd name="connsiteY7" fmla="*/ 1443841 h 1443841"/>
                  <a:gd name="connsiteX8" fmla="*/ 421517 w 1120652"/>
                  <a:gd name="connsiteY8" fmla="*/ 1439350 h 1443841"/>
                  <a:gd name="connsiteX9" fmla="*/ 64 w 1120652"/>
                  <a:gd name="connsiteY9" fmla="*/ 470647 h 1443841"/>
                  <a:gd name="connsiteX10" fmla="*/ 560358 w 1120652"/>
                  <a:gd name="connsiteY10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755694 w 1120588"/>
                  <a:gd name="connsiteY2" fmla="*/ 1382309 h 1443841"/>
                  <a:gd name="connsiteX3" fmla="*/ 671721 w 1120588"/>
                  <a:gd name="connsiteY3" fmla="*/ 1427698 h 1443841"/>
                  <a:gd name="connsiteX4" fmla="*/ 620820 w 1120588"/>
                  <a:gd name="connsiteY4" fmla="*/ 1360488 h 1443841"/>
                  <a:gd name="connsiteX5" fmla="*/ 560263 w 1120588"/>
                  <a:gd name="connsiteY5" fmla="*/ 1440448 h 1443841"/>
                  <a:gd name="connsiteX6" fmla="*/ 499704 w 1120588"/>
                  <a:gd name="connsiteY6" fmla="*/ 1360488 h 1443841"/>
                  <a:gd name="connsiteX7" fmla="*/ 436577 w 1120588"/>
                  <a:gd name="connsiteY7" fmla="*/ 1443841 h 1443841"/>
                  <a:gd name="connsiteX8" fmla="*/ 0 w 1120588"/>
                  <a:gd name="connsiteY8" fmla="*/ 470647 h 1443841"/>
                  <a:gd name="connsiteX9" fmla="*/ 560294 w 1120588"/>
                  <a:gd name="connsiteY9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755694 w 1120588"/>
                  <a:gd name="connsiteY2" fmla="*/ 1382309 h 1443841"/>
                  <a:gd name="connsiteX3" fmla="*/ 671721 w 1120588"/>
                  <a:gd name="connsiteY3" fmla="*/ 1427698 h 1443841"/>
                  <a:gd name="connsiteX4" fmla="*/ 620820 w 1120588"/>
                  <a:gd name="connsiteY4" fmla="*/ 1360488 h 1443841"/>
                  <a:gd name="connsiteX5" fmla="*/ 560263 w 1120588"/>
                  <a:gd name="connsiteY5" fmla="*/ 1440448 h 1443841"/>
                  <a:gd name="connsiteX6" fmla="*/ 499704 w 1120588"/>
                  <a:gd name="connsiteY6" fmla="*/ 1360488 h 1443841"/>
                  <a:gd name="connsiteX7" fmla="*/ 436577 w 1120588"/>
                  <a:gd name="connsiteY7" fmla="*/ 1443841 h 1443841"/>
                  <a:gd name="connsiteX8" fmla="*/ 0 w 1120588"/>
                  <a:gd name="connsiteY8" fmla="*/ 470647 h 1443841"/>
                  <a:gd name="connsiteX9" fmla="*/ 560294 w 1120588"/>
                  <a:gd name="connsiteY9" fmla="*/ 0 h 1443841"/>
                  <a:gd name="connsiteX0" fmla="*/ 560294 w 1121239"/>
                  <a:gd name="connsiteY0" fmla="*/ 0 h 1443841"/>
                  <a:gd name="connsiteX1" fmla="*/ 1120588 w 1121239"/>
                  <a:gd name="connsiteY1" fmla="*/ 470647 h 1443841"/>
                  <a:gd name="connsiteX2" fmla="*/ 671721 w 1121239"/>
                  <a:gd name="connsiteY2" fmla="*/ 1427698 h 1443841"/>
                  <a:gd name="connsiteX3" fmla="*/ 620820 w 1121239"/>
                  <a:gd name="connsiteY3" fmla="*/ 1360488 h 1443841"/>
                  <a:gd name="connsiteX4" fmla="*/ 560263 w 1121239"/>
                  <a:gd name="connsiteY4" fmla="*/ 1440448 h 1443841"/>
                  <a:gd name="connsiteX5" fmla="*/ 499704 w 1121239"/>
                  <a:gd name="connsiteY5" fmla="*/ 1360488 h 1443841"/>
                  <a:gd name="connsiteX6" fmla="*/ 436577 w 1121239"/>
                  <a:gd name="connsiteY6" fmla="*/ 1443841 h 1443841"/>
                  <a:gd name="connsiteX7" fmla="*/ 0 w 1121239"/>
                  <a:gd name="connsiteY7" fmla="*/ 470647 h 1443841"/>
                  <a:gd name="connsiteX8" fmla="*/ 560294 w 1121239"/>
                  <a:gd name="connsiteY8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671721 w 1120588"/>
                  <a:gd name="connsiteY2" fmla="*/ 1427698 h 1443841"/>
                  <a:gd name="connsiteX3" fmla="*/ 620820 w 1120588"/>
                  <a:gd name="connsiteY3" fmla="*/ 1360488 h 1443841"/>
                  <a:gd name="connsiteX4" fmla="*/ 560263 w 1120588"/>
                  <a:gd name="connsiteY4" fmla="*/ 1440448 h 1443841"/>
                  <a:gd name="connsiteX5" fmla="*/ 499704 w 1120588"/>
                  <a:gd name="connsiteY5" fmla="*/ 1360488 h 1443841"/>
                  <a:gd name="connsiteX6" fmla="*/ 436577 w 1120588"/>
                  <a:gd name="connsiteY6" fmla="*/ 1443841 h 1443841"/>
                  <a:gd name="connsiteX7" fmla="*/ 0 w 1120588"/>
                  <a:gd name="connsiteY7" fmla="*/ 470647 h 1443841"/>
                  <a:gd name="connsiteX8" fmla="*/ 560294 w 1120588"/>
                  <a:gd name="connsiteY8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671721 w 1120588"/>
                  <a:gd name="connsiteY2" fmla="*/ 1427698 h 1443841"/>
                  <a:gd name="connsiteX3" fmla="*/ 620820 w 1120588"/>
                  <a:gd name="connsiteY3" fmla="*/ 1360488 h 1443841"/>
                  <a:gd name="connsiteX4" fmla="*/ 560263 w 1120588"/>
                  <a:gd name="connsiteY4" fmla="*/ 1440448 h 1443841"/>
                  <a:gd name="connsiteX5" fmla="*/ 499704 w 1120588"/>
                  <a:gd name="connsiteY5" fmla="*/ 1360488 h 1443841"/>
                  <a:gd name="connsiteX6" fmla="*/ 436577 w 1120588"/>
                  <a:gd name="connsiteY6" fmla="*/ 1443841 h 1443841"/>
                  <a:gd name="connsiteX7" fmla="*/ 0 w 1120588"/>
                  <a:gd name="connsiteY7" fmla="*/ 470647 h 1443841"/>
                  <a:gd name="connsiteX8" fmla="*/ 560294 w 1120588"/>
                  <a:gd name="connsiteY8" fmla="*/ 0 h 1443841"/>
                  <a:gd name="connsiteX0" fmla="*/ 560294 w 1120656"/>
                  <a:gd name="connsiteY0" fmla="*/ 0 h 1443841"/>
                  <a:gd name="connsiteX1" fmla="*/ 1120588 w 1120656"/>
                  <a:gd name="connsiteY1" fmla="*/ 470647 h 1443841"/>
                  <a:gd name="connsiteX2" fmla="*/ 671721 w 1120656"/>
                  <a:gd name="connsiteY2" fmla="*/ 1427698 h 1443841"/>
                  <a:gd name="connsiteX3" fmla="*/ 620820 w 1120656"/>
                  <a:gd name="connsiteY3" fmla="*/ 1360488 h 1443841"/>
                  <a:gd name="connsiteX4" fmla="*/ 560263 w 1120656"/>
                  <a:gd name="connsiteY4" fmla="*/ 1440448 h 1443841"/>
                  <a:gd name="connsiteX5" fmla="*/ 499704 w 1120656"/>
                  <a:gd name="connsiteY5" fmla="*/ 1360488 h 1443841"/>
                  <a:gd name="connsiteX6" fmla="*/ 436577 w 1120656"/>
                  <a:gd name="connsiteY6" fmla="*/ 1443841 h 1443841"/>
                  <a:gd name="connsiteX7" fmla="*/ 0 w 1120656"/>
                  <a:gd name="connsiteY7" fmla="*/ 470647 h 1443841"/>
                  <a:gd name="connsiteX8" fmla="*/ 560294 w 1120656"/>
                  <a:gd name="connsiteY8" fmla="*/ 0 h 1443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0656" h="1443841">
                    <a:moveTo>
                      <a:pt x="560294" y="0"/>
                    </a:moveTo>
                    <a:cubicBezTo>
                      <a:pt x="869736" y="0"/>
                      <a:pt x="1125472" y="232024"/>
                      <a:pt x="1120588" y="470647"/>
                    </a:cubicBezTo>
                    <a:cubicBezTo>
                      <a:pt x="1110584" y="959422"/>
                      <a:pt x="755016" y="1279391"/>
                      <a:pt x="671721" y="1427698"/>
                    </a:cubicBezTo>
                    <a:lnTo>
                      <a:pt x="620820" y="1360488"/>
                    </a:lnTo>
                    <a:lnTo>
                      <a:pt x="560263" y="1440448"/>
                    </a:lnTo>
                    <a:lnTo>
                      <a:pt x="499704" y="1360488"/>
                    </a:lnTo>
                    <a:lnTo>
                      <a:pt x="436577" y="1443841"/>
                    </a:lnTo>
                    <a:cubicBezTo>
                      <a:pt x="291051" y="1119443"/>
                      <a:pt x="-524" y="931570"/>
                      <a:pt x="0" y="470647"/>
                    </a:cubicBezTo>
                    <a:cubicBezTo>
                      <a:pt x="4482" y="227106"/>
                      <a:pt x="250852" y="0"/>
                      <a:pt x="5602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1" name="星: 5 pt 220">
                <a:extLst>
                  <a:ext uri="{FF2B5EF4-FFF2-40B4-BE49-F238E27FC236}">
                    <a16:creationId xmlns:a16="http://schemas.microsoft.com/office/drawing/2014/main" id="{BC1A6B67-61B4-467A-A1F5-06AE4EC00A11}"/>
                  </a:ext>
                </a:extLst>
              </p:cNvPr>
              <p:cNvSpPr/>
              <p:nvPr/>
            </p:nvSpPr>
            <p:spPr>
              <a:xfrm>
                <a:off x="6534528" y="5124787"/>
                <a:ext cx="752475" cy="265904"/>
              </a:xfrm>
              <a:prstGeom prst="star5">
                <a:avLst>
                  <a:gd name="adj" fmla="val 21528"/>
                  <a:gd name="hf" fmla="val 105146"/>
                  <a:gd name="vf" fmla="val 110557"/>
                </a:avLst>
              </a:prstGeom>
              <a:solidFill>
                <a:srgbClr val="CCFF66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星: 24 pt 221">
                <a:extLst>
                  <a:ext uri="{FF2B5EF4-FFF2-40B4-BE49-F238E27FC236}">
                    <a16:creationId xmlns:a16="http://schemas.microsoft.com/office/drawing/2014/main" id="{4587A7ED-B3D0-4790-BDD6-9A90DC9CB5FB}"/>
                  </a:ext>
                </a:extLst>
              </p:cNvPr>
              <p:cNvSpPr/>
              <p:nvPr/>
            </p:nvSpPr>
            <p:spPr>
              <a:xfrm>
                <a:off x="6777479" y="5185927"/>
                <a:ext cx="280781" cy="146682"/>
              </a:xfrm>
              <a:prstGeom prst="star24">
                <a:avLst>
                  <a:gd name="adj" fmla="val 43994"/>
                </a:avLst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楕円 1028">
                <a:extLst>
                  <a:ext uri="{FF2B5EF4-FFF2-40B4-BE49-F238E27FC236}">
                    <a16:creationId xmlns:a16="http://schemas.microsoft.com/office/drawing/2014/main" id="{A3499D0D-D5FE-4FA1-8AA7-D460E28F6556}"/>
                  </a:ext>
                </a:extLst>
              </p:cNvPr>
              <p:cNvSpPr/>
              <p:nvPr/>
            </p:nvSpPr>
            <p:spPr>
              <a:xfrm rot="21079581">
                <a:off x="5898358" y="5363430"/>
                <a:ext cx="1036404" cy="259133"/>
              </a:xfrm>
              <a:custGeom>
                <a:avLst/>
                <a:gdLst>
                  <a:gd name="connsiteX0" fmla="*/ 0 w 1021313"/>
                  <a:gd name="connsiteY0" fmla="*/ 76895 h 153789"/>
                  <a:gd name="connsiteX1" fmla="*/ 510657 w 1021313"/>
                  <a:gd name="connsiteY1" fmla="*/ 0 h 153789"/>
                  <a:gd name="connsiteX2" fmla="*/ 1021314 w 1021313"/>
                  <a:gd name="connsiteY2" fmla="*/ 76895 h 153789"/>
                  <a:gd name="connsiteX3" fmla="*/ 510657 w 1021313"/>
                  <a:gd name="connsiteY3" fmla="*/ 153790 h 153789"/>
                  <a:gd name="connsiteX4" fmla="*/ 0 w 1021313"/>
                  <a:gd name="connsiteY4" fmla="*/ 76895 h 153789"/>
                  <a:gd name="connsiteX0" fmla="*/ 0 w 1021314"/>
                  <a:gd name="connsiteY0" fmla="*/ 76895 h 234753"/>
                  <a:gd name="connsiteX1" fmla="*/ 510657 w 1021314"/>
                  <a:gd name="connsiteY1" fmla="*/ 0 h 234753"/>
                  <a:gd name="connsiteX2" fmla="*/ 1021314 w 1021314"/>
                  <a:gd name="connsiteY2" fmla="*/ 76895 h 234753"/>
                  <a:gd name="connsiteX3" fmla="*/ 510657 w 1021314"/>
                  <a:gd name="connsiteY3" fmla="*/ 234753 h 234753"/>
                  <a:gd name="connsiteX4" fmla="*/ 0 w 1021314"/>
                  <a:gd name="connsiteY4" fmla="*/ 76895 h 234753"/>
                  <a:gd name="connsiteX0" fmla="*/ 8 w 1021322"/>
                  <a:gd name="connsiteY0" fmla="*/ 17876 h 175734"/>
                  <a:gd name="connsiteX1" fmla="*/ 520190 w 1021322"/>
                  <a:gd name="connsiteY1" fmla="*/ 21943 h 175734"/>
                  <a:gd name="connsiteX2" fmla="*/ 1021322 w 1021322"/>
                  <a:gd name="connsiteY2" fmla="*/ 17876 h 175734"/>
                  <a:gd name="connsiteX3" fmla="*/ 510665 w 1021322"/>
                  <a:gd name="connsiteY3" fmla="*/ 175734 h 175734"/>
                  <a:gd name="connsiteX4" fmla="*/ 8 w 1021322"/>
                  <a:gd name="connsiteY4" fmla="*/ 17876 h 175734"/>
                  <a:gd name="connsiteX0" fmla="*/ 1755 w 1023069"/>
                  <a:gd name="connsiteY0" fmla="*/ 17876 h 175734"/>
                  <a:gd name="connsiteX1" fmla="*/ 521937 w 1023069"/>
                  <a:gd name="connsiteY1" fmla="*/ 21943 h 175734"/>
                  <a:gd name="connsiteX2" fmla="*/ 1023069 w 1023069"/>
                  <a:gd name="connsiteY2" fmla="*/ 17876 h 175734"/>
                  <a:gd name="connsiteX3" fmla="*/ 512412 w 1023069"/>
                  <a:gd name="connsiteY3" fmla="*/ 175734 h 175734"/>
                  <a:gd name="connsiteX4" fmla="*/ 1755 w 1023069"/>
                  <a:gd name="connsiteY4" fmla="*/ 17876 h 175734"/>
                  <a:gd name="connsiteX0" fmla="*/ 1755 w 1026714"/>
                  <a:gd name="connsiteY0" fmla="*/ 17876 h 175734"/>
                  <a:gd name="connsiteX1" fmla="*/ 521937 w 1026714"/>
                  <a:gd name="connsiteY1" fmla="*/ 21943 h 175734"/>
                  <a:gd name="connsiteX2" fmla="*/ 1023069 w 1026714"/>
                  <a:gd name="connsiteY2" fmla="*/ 17876 h 175734"/>
                  <a:gd name="connsiteX3" fmla="*/ 512412 w 1026714"/>
                  <a:gd name="connsiteY3" fmla="*/ 175734 h 175734"/>
                  <a:gd name="connsiteX4" fmla="*/ 1755 w 1026714"/>
                  <a:gd name="connsiteY4" fmla="*/ 17876 h 175734"/>
                  <a:gd name="connsiteX0" fmla="*/ 3284 w 1036404"/>
                  <a:gd name="connsiteY0" fmla="*/ 11225 h 179945"/>
                  <a:gd name="connsiteX1" fmla="*/ 523466 w 1036404"/>
                  <a:gd name="connsiteY1" fmla="*/ 15292 h 179945"/>
                  <a:gd name="connsiteX2" fmla="*/ 1024598 w 1036404"/>
                  <a:gd name="connsiteY2" fmla="*/ 11225 h 179945"/>
                  <a:gd name="connsiteX3" fmla="*/ 742800 w 1036404"/>
                  <a:gd name="connsiteY3" fmla="*/ 179945 h 179945"/>
                  <a:gd name="connsiteX4" fmla="*/ 3284 w 1036404"/>
                  <a:gd name="connsiteY4" fmla="*/ 11225 h 179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36404" h="179945">
                    <a:moveTo>
                      <a:pt x="3284" y="11225"/>
                    </a:moveTo>
                    <a:cubicBezTo>
                      <a:pt x="-33272" y="-16217"/>
                      <a:pt x="241438" y="15292"/>
                      <a:pt x="523466" y="15292"/>
                    </a:cubicBezTo>
                    <a:cubicBezTo>
                      <a:pt x="805494" y="15292"/>
                      <a:pt x="988042" y="-16217"/>
                      <a:pt x="1024598" y="11225"/>
                    </a:cubicBezTo>
                    <a:cubicBezTo>
                      <a:pt x="1061154" y="38667"/>
                      <a:pt x="1024828" y="179945"/>
                      <a:pt x="742800" y="179945"/>
                    </a:cubicBezTo>
                    <a:cubicBezTo>
                      <a:pt x="460772" y="179945"/>
                      <a:pt x="39840" y="38667"/>
                      <a:pt x="3284" y="11225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楕円 1028">
                <a:extLst>
                  <a:ext uri="{FF2B5EF4-FFF2-40B4-BE49-F238E27FC236}">
                    <a16:creationId xmlns:a16="http://schemas.microsoft.com/office/drawing/2014/main" id="{02A911E4-12C5-44FF-AB62-ED661899C208}"/>
                  </a:ext>
                </a:extLst>
              </p:cNvPr>
              <p:cNvSpPr/>
              <p:nvPr/>
            </p:nvSpPr>
            <p:spPr>
              <a:xfrm rot="520419" flipH="1">
                <a:off x="6903283" y="5363431"/>
                <a:ext cx="1036404" cy="259133"/>
              </a:xfrm>
              <a:custGeom>
                <a:avLst/>
                <a:gdLst>
                  <a:gd name="connsiteX0" fmla="*/ 0 w 1021313"/>
                  <a:gd name="connsiteY0" fmla="*/ 76895 h 153789"/>
                  <a:gd name="connsiteX1" fmla="*/ 510657 w 1021313"/>
                  <a:gd name="connsiteY1" fmla="*/ 0 h 153789"/>
                  <a:gd name="connsiteX2" fmla="*/ 1021314 w 1021313"/>
                  <a:gd name="connsiteY2" fmla="*/ 76895 h 153789"/>
                  <a:gd name="connsiteX3" fmla="*/ 510657 w 1021313"/>
                  <a:gd name="connsiteY3" fmla="*/ 153790 h 153789"/>
                  <a:gd name="connsiteX4" fmla="*/ 0 w 1021313"/>
                  <a:gd name="connsiteY4" fmla="*/ 76895 h 153789"/>
                  <a:gd name="connsiteX0" fmla="*/ 0 w 1021314"/>
                  <a:gd name="connsiteY0" fmla="*/ 76895 h 234753"/>
                  <a:gd name="connsiteX1" fmla="*/ 510657 w 1021314"/>
                  <a:gd name="connsiteY1" fmla="*/ 0 h 234753"/>
                  <a:gd name="connsiteX2" fmla="*/ 1021314 w 1021314"/>
                  <a:gd name="connsiteY2" fmla="*/ 76895 h 234753"/>
                  <a:gd name="connsiteX3" fmla="*/ 510657 w 1021314"/>
                  <a:gd name="connsiteY3" fmla="*/ 234753 h 234753"/>
                  <a:gd name="connsiteX4" fmla="*/ 0 w 1021314"/>
                  <a:gd name="connsiteY4" fmla="*/ 76895 h 234753"/>
                  <a:gd name="connsiteX0" fmla="*/ 8 w 1021322"/>
                  <a:gd name="connsiteY0" fmla="*/ 17876 h 175734"/>
                  <a:gd name="connsiteX1" fmla="*/ 520190 w 1021322"/>
                  <a:gd name="connsiteY1" fmla="*/ 21943 h 175734"/>
                  <a:gd name="connsiteX2" fmla="*/ 1021322 w 1021322"/>
                  <a:gd name="connsiteY2" fmla="*/ 17876 h 175734"/>
                  <a:gd name="connsiteX3" fmla="*/ 510665 w 1021322"/>
                  <a:gd name="connsiteY3" fmla="*/ 175734 h 175734"/>
                  <a:gd name="connsiteX4" fmla="*/ 8 w 1021322"/>
                  <a:gd name="connsiteY4" fmla="*/ 17876 h 175734"/>
                  <a:gd name="connsiteX0" fmla="*/ 1755 w 1023069"/>
                  <a:gd name="connsiteY0" fmla="*/ 17876 h 175734"/>
                  <a:gd name="connsiteX1" fmla="*/ 521937 w 1023069"/>
                  <a:gd name="connsiteY1" fmla="*/ 21943 h 175734"/>
                  <a:gd name="connsiteX2" fmla="*/ 1023069 w 1023069"/>
                  <a:gd name="connsiteY2" fmla="*/ 17876 h 175734"/>
                  <a:gd name="connsiteX3" fmla="*/ 512412 w 1023069"/>
                  <a:gd name="connsiteY3" fmla="*/ 175734 h 175734"/>
                  <a:gd name="connsiteX4" fmla="*/ 1755 w 1023069"/>
                  <a:gd name="connsiteY4" fmla="*/ 17876 h 175734"/>
                  <a:gd name="connsiteX0" fmla="*/ 1755 w 1026714"/>
                  <a:gd name="connsiteY0" fmla="*/ 17876 h 175734"/>
                  <a:gd name="connsiteX1" fmla="*/ 521937 w 1026714"/>
                  <a:gd name="connsiteY1" fmla="*/ 21943 h 175734"/>
                  <a:gd name="connsiteX2" fmla="*/ 1023069 w 1026714"/>
                  <a:gd name="connsiteY2" fmla="*/ 17876 h 175734"/>
                  <a:gd name="connsiteX3" fmla="*/ 512412 w 1026714"/>
                  <a:gd name="connsiteY3" fmla="*/ 175734 h 175734"/>
                  <a:gd name="connsiteX4" fmla="*/ 1755 w 1026714"/>
                  <a:gd name="connsiteY4" fmla="*/ 17876 h 175734"/>
                  <a:gd name="connsiteX0" fmla="*/ 3284 w 1036404"/>
                  <a:gd name="connsiteY0" fmla="*/ 11225 h 179945"/>
                  <a:gd name="connsiteX1" fmla="*/ 523466 w 1036404"/>
                  <a:gd name="connsiteY1" fmla="*/ 15292 h 179945"/>
                  <a:gd name="connsiteX2" fmla="*/ 1024598 w 1036404"/>
                  <a:gd name="connsiteY2" fmla="*/ 11225 h 179945"/>
                  <a:gd name="connsiteX3" fmla="*/ 742800 w 1036404"/>
                  <a:gd name="connsiteY3" fmla="*/ 179945 h 179945"/>
                  <a:gd name="connsiteX4" fmla="*/ 3284 w 1036404"/>
                  <a:gd name="connsiteY4" fmla="*/ 11225 h 179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36404" h="179945">
                    <a:moveTo>
                      <a:pt x="3284" y="11225"/>
                    </a:moveTo>
                    <a:cubicBezTo>
                      <a:pt x="-33272" y="-16217"/>
                      <a:pt x="241438" y="15292"/>
                      <a:pt x="523466" y="15292"/>
                    </a:cubicBezTo>
                    <a:cubicBezTo>
                      <a:pt x="805494" y="15292"/>
                      <a:pt x="988042" y="-16217"/>
                      <a:pt x="1024598" y="11225"/>
                    </a:cubicBezTo>
                    <a:cubicBezTo>
                      <a:pt x="1061154" y="38667"/>
                      <a:pt x="1024828" y="179945"/>
                      <a:pt x="742800" y="179945"/>
                    </a:cubicBezTo>
                    <a:cubicBezTo>
                      <a:pt x="460772" y="179945"/>
                      <a:pt x="39840" y="38667"/>
                      <a:pt x="3284" y="11225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2" name="楕円 1026">
              <a:extLst>
                <a:ext uri="{FF2B5EF4-FFF2-40B4-BE49-F238E27FC236}">
                  <a16:creationId xmlns:a16="http://schemas.microsoft.com/office/drawing/2014/main" id="{5C35659D-29C3-48F2-8985-486300AAE7E3}"/>
                </a:ext>
              </a:extLst>
            </p:cNvPr>
            <p:cNvSpPr/>
            <p:nvPr/>
          </p:nvSpPr>
          <p:spPr>
            <a:xfrm rot="19800000">
              <a:off x="3306980" y="3090820"/>
              <a:ext cx="1665846" cy="774937"/>
            </a:xfrm>
            <a:custGeom>
              <a:avLst/>
              <a:gdLst>
                <a:gd name="connsiteX0" fmla="*/ 0 w 2559980"/>
                <a:gd name="connsiteY0" fmla="*/ 507810 h 1015620"/>
                <a:gd name="connsiteX1" fmla="*/ 1279990 w 2559980"/>
                <a:gd name="connsiteY1" fmla="*/ 0 h 1015620"/>
                <a:gd name="connsiteX2" fmla="*/ 2559980 w 2559980"/>
                <a:gd name="connsiteY2" fmla="*/ 507810 h 1015620"/>
                <a:gd name="connsiteX3" fmla="*/ 1279990 w 2559980"/>
                <a:gd name="connsiteY3" fmla="*/ 1015620 h 1015620"/>
                <a:gd name="connsiteX4" fmla="*/ 0 w 2559980"/>
                <a:gd name="connsiteY4" fmla="*/ 507810 h 1015620"/>
                <a:gd name="connsiteX0" fmla="*/ 0 w 2559980"/>
                <a:gd name="connsiteY0" fmla="*/ 507810 h 1015620"/>
                <a:gd name="connsiteX1" fmla="*/ 1279990 w 2559980"/>
                <a:gd name="connsiteY1" fmla="*/ 0 h 1015620"/>
                <a:gd name="connsiteX2" fmla="*/ 2559980 w 2559980"/>
                <a:gd name="connsiteY2" fmla="*/ 507810 h 1015620"/>
                <a:gd name="connsiteX3" fmla="*/ 1279990 w 2559980"/>
                <a:gd name="connsiteY3" fmla="*/ 1015620 h 1015620"/>
                <a:gd name="connsiteX4" fmla="*/ 0 w 2559980"/>
                <a:gd name="connsiteY4" fmla="*/ 507810 h 1015620"/>
                <a:gd name="connsiteX0" fmla="*/ 0 w 2559980"/>
                <a:gd name="connsiteY0" fmla="*/ 507810 h 1015620"/>
                <a:gd name="connsiteX1" fmla="*/ 1279990 w 2559980"/>
                <a:gd name="connsiteY1" fmla="*/ 0 h 1015620"/>
                <a:gd name="connsiteX2" fmla="*/ 2559980 w 2559980"/>
                <a:gd name="connsiteY2" fmla="*/ 507810 h 1015620"/>
                <a:gd name="connsiteX3" fmla="*/ 1279990 w 2559980"/>
                <a:gd name="connsiteY3" fmla="*/ 1015620 h 1015620"/>
                <a:gd name="connsiteX4" fmla="*/ 0 w 2559980"/>
                <a:gd name="connsiteY4" fmla="*/ 507810 h 1015620"/>
                <a:gd name="connsiteX0" fmla="*/ 0 w 2766168"/>
                <a:gd name="connsiteY0" fmla="*/ 507810 h 1015620"/>
                <a:gd name="connsiteX1" fmla="*/ 1279990 w 2766168"/>
                <a:gd name="connsiteY1" fmla="*/ 0 h 1015620"/>
                <a:gd name="connsiteX2" fmla="*/ 2766168 w 2766168"/>
                <a:gd name="connsiteY2" fmla="*/ 507810 h 1015620"/>
                <a:gd name="connsiteX3" fmla="*/ 1279990 w 2766168"/>
                <a:gd name="connsiteY3" fmla="*/ 1015620 h 1015620"/>
                <a:gd name="connsiteX4" fmla="*/ 0 w 2766168"/>
                <a:gd name="connsiteY4" fmla="*/ 507810 h 1015620"/>
                <a:gd name="connsiteX0" fmla="*/ 0 w 2766168"/>
                <a:gd name="connsiteY0" fmla="*/ 507810 h 1015620"/>
                <a:gd name="connsiteX1" fmla="*/ 1279990 w 2766168"/>
                <a:gd name="connsiteY1" fmla="*/ 0 h 1015620"/>
                <a:gd name="connsiteX2" fmla="*/ 2766168 w 2766168"/>
                <a:gd name="connsiteY2" fmla="*/ 507810 h 1015620"/>
                <a:gd name="connsiteX3" fmla="*/ 1279990 w 2766168"/>
                <a:gd name="connsiteY3" fmla="*/ 1015620 h 1015620"/>
                <a:gd name="connsiteX4" fmla="*/ 0 w 2766168"/>
                <a:gd name="connsiteY4" fmla="*/ 507810 h 1015620"/>
                <a:gd name="connsiteX0" fmla="*/ 0 w 2766168"/>
                <a:gd name="connsiteY0" fmla="*/ 507810 h 1015620"/>
                <a:gd name="connsiteX1" fmla="*/ 1279990 w 2766168"/>
                <a:gd name="connsiteY1" fmla="*/ 0 h 1015620"/>
                <a:gd name="connsiteX2" fmla="*/ 2766168 w 2766168"/>
                <a:gd name="connsiteY2" fmla="*/ 507810 h 1015620"/>
                <a:gd name="connsiteX3" fmla="*/ 1279990 w 2766168"/>
                <a:gd name="connsiteY3" fmla="*/ 1015620 h 1015620"/>
                <a:gd name="connsiteX4" fmla="*/ 0 w 2766168"/>
                <a:gd name="connsiteY4" fmla="*/ 507810 h 1015620"/>
                <a:gd name="connsiteX0" fmla="*/ 0 w 2766168"/>
                <a:gd name="connsiteY0" fmla="*/ 507810 h 1015620"/>
                <a:gd name="connsiteX1" fmla="*/ 1279990 w 2766168"/>
                <a:gd name="connsiteY1" fmla="*/ 0 h 1015620"/>
                <a:gd name="connsiteX2" fmla="*/ 2766168 w 2766168"/>
                <a:gd name="connsiteY2" fmla="*/ 507810 h 1015620"/>
                <a:gd name="connsiteX3" fmla="*/ 1279990 w 2766168"/>
                <a:gd name="connsiteY3" fmla="*/ 1015620 h 1015620"/>
                <a:gd name="connsiteX4" fmla="*/ 0 w 2766168"/>
                <a:gd name="connsiteY4" fmla="*/ 507810 h 1015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66168" h="1015620">
                  <a:moveTo>
                    <a:pt x="0" y="507810"/>
                  </a:moveTo>
                  <a:cubicBezTo>
                    <a:pt x="0" y="155636"/>
                    <a:pt x="728900" y="0"/>
                    <a:pt x="1279990" y="0"/>
                  </a:cubicBezTo>
                  <a:cubicBezTo>
                    <a:pt x="1831080" y="0"/>
                    <a:pt x="2461368" y="325966"/>
                    <a:pt x="2766168" y="507810"/>
                  </a:cubicBezTo>
                  <a:cubicBezTo>
                    <a:pt x="2497227" y="716548"/>
                    <a:pt x="1741018" y="1015620"/>
                    <a:pt x="1279990" y="1015620"/>
                  </a:cubicBezTo>
                  <a:cubicBezTo>
                    <a:pt x="818962" y="1015620"/>
                    <a:pt x="0" y="859984"/>
                    <a:pt x="0" y="50781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楕円 1026">
              <a:extLst>
                <a:ext uri="{FF2B5EF4-FFF2-40B4-BE49-F238E27FC236}">
                  <a16:creationId xmlns:a16="http://schemas.microsoft.com/office/drawing/2014/main" id="{5379CB96-AE93-467E-BDF5-D3CCB604A74D}"/>
                </a:ext>
              </a:extLst>
            </p:cNvPr>
            <p:cNvSpPr/>
            <p:nvPr/>
          </p:nvSpPr>
          <p:spPr>
            <a:xfrm rot="2700000">
              <a:off x="2018477" y="4573427"/>
              <a:ext cx="2088777" cy="755643"/>
            </a:xfrm>
            <a:custGeom>
              <a:avLst/>
              <a:gdLst>
                <a:gd name="connsiteX0" fmla="*/ 0 w 2559980"/>
                <a:gd name="connsiteY0" fmla="*/ 507810 h 1015620"/>
                <a:gd name="connsiteX1" fmla="*/ 1279990 w 2559980"/>
                <a:gd name="connsiteY1" fmla="*/ 0 h 1015620"/>
                <a:gd name="connsiteX2" fmla="*/ 2559980 w 2559980"/>
                <a:gd name="connsiteY2" fmla="*/ 507810 h 1015620"/>
                <a:gd name="connsiteX3" fmla="*/ 1279990 w 2559980"/>
                <a:gd name="connsiteY3" fmla="*/ 1015620 h 1015620"/>
                <a:gd name="connsiteX4" fmla="*/ 0 w 2559980"/>
                <a:gd name="connsiteY4" fmla="*/ 507810 h 1015620"/>
                <a:gd name="connsiteX0" fmla="*/ 0 w 2559980"/>
                <a:gd name="connsiteY0" fmla="*/ 507810 h 1015620"/>
                <a:gd name="connsiteX1" fmla="*/ 1279990 w 2559980"/>
                <a:gd name="connsiteY1" fmla="*/ 0 h 1015620"/>
                <a:gd name="connsiteX2" fmla="*/ 2559980 w 2559980"/>
                <a:gd name="connsiteY2" fmla="*/ 507810 h 1015620"/>
                <a:gd name="connsiteX3" fmla="*/ 1279990 w 2559980"/>
                <a:gd name="connsiteY3" fmla="*/ 1015620 h 1015620"/>
                <a:gd name="connsiteX4" fmla="*/ 0 w 2559980"/>
                <a:gd name="connsiteY4" fmla="*/ 507810 h 1015620"/>
                <a:gd name="connsiteX0" fmla="*/ 0 w 2559980"/>
                <a:gd name="connsiteY0" fmla="*/ 507810 h 1015620"/>
                <a:gd name="connsiteX1" fmla="*/ 1279990 w 2559980"/>
                <a:gd name="connsiteY1" fmla="*/ 0 h 1015620"/>
                <a:gd name="connsiteX2" fmla="*/ 2559980 w 2559980"/>
                <a:gd name="connsiteY2" fmla="*/ 507810 h 1015620"/>
                <a:gd name="connsiteX3" fmla="*/ 1279990 w 2559980"/>
                <a:gd name="connsiteY3" fmla="*/ 1015620 h 1015620"/>
                <a:gd name="connsiteX4" fmla="*/ 0 w 2559980"/>
                <a:gd name="connsiteY4" fmla="*/ 507810 h 1015620"/>
                <a:gd name="connsiteX0" fmla="*/ 0 w 2766168"/>
                <a:gd name="connsiteY0" fmla="*/ 507810 h 1015620"/>
                <a:gd name="connsiteX1" fmla="*/ 1279990 w 2766168"/>
                <a:gd name="connsiteY1" fmla="*/ 0 h 1015620"/>
                <a:gd name="connsiteX2" fmla="*/ 2766168 w 2766168"/>
                <a:gd name="connsiteY2" fmla="*/ 507810 h 1015620"/>
                <a:gd name="connsiteX3" fmla="*/ 1279990 w 2766168"/>
                <a:gd name="connsiteY3" fmla="*/ 1015620 h 1015620"/>
                <a:gd name="connsiteX4" fmla="*/ 0 w 2766168"/>
                <a:gd name="connsiteY4" fmla="*/ 507810 h 1015620"/>
                <a:gd name="connsiteX0" fmla="*/ 0 w 2766168"/>
                <a:gd name="connsiteY0" fmla="*/ 507810 h 1015620"/>
                <a:gd name="connsiteX1" fmla="*/ 1279990 w 2766168"/>
                <a:gd name="connsiteY1" fmla="*/ 0 h 1015620"/>
                <a:gd name="connsiteX2" fmla="*/ 2766168 w 2766168"/>
                <a:gd name="connsiteY2" fmla="*/ 507810 h 1015620"/>
                <a:gd name="connsiteX3" fmla="*/ 1279990 w 2766168"/>
                <a:gd name="connsiteY3" fmla="*/ 1015620 h 1015620"/>
                <a:gd name="connsiteX4" fmla="*/ 0 w 2766168"/>
                <a:gd name="connsiteY4" fmla="*/ 507810 h 1015620"/>
                <a:gd name="connsiteX0" fmla="*/ 0 w 2766168"/>
                <a:gd name="connsiteY0" fmla="*/ 507810 h 1015620"/>
                <a:gd name="connsiteX1" fmla="*/ 1279990 w 2766168"/>
                <a:gd name="connsiteY1" fmla="*/ 0 h 1015620"/>
                <a:gd name="connsiteX2" fmla="*/ 2766168 w 2766168"/>
                <a:gd name="connsiteY2" fmla="*/ 507810 h 1015620"/>
                <a:gd name="connsiteX3" fmla="*/ 1279990 w 2766168"/>
                <a:gd name="connsiteY3" fmla="*/ 1015620 h 1015620"/>
                <a:gd name="connsiteX4" fmla="*/ 0 w 2766168"/>
                <a:gd name="connsiteY4" fmla="*/ 507810 h 1015620"/>
                <a:gd name="connsiteX0" fmla="*/ 0 w 2766168"/>
                <a:gd name="connsiteY0" fmla="*/ 507810 h 1015620"/>
                <a:gd name="connsiteX1" fmla="*/ 1279990 w 2766168"/>
                <a:gd name="connsiteY1" fmla="*/ 0 h 1015620"/>
                <a:gd name="connsiteX2" fmla="*/ 2766168 w 2766168"/>
                <a:gd name="connsiteY2" fmla="*/ 507810 h 1015620"/>
                <a:gd name="connsiteX3" fmla="*/ 1279990 w 2766168"/>
                <a:gd name="connsiteY3" fmla="*/ 1015620 h 1015620"/>
                <a:gd name="connsiteX4" fmla="*/ 0 w 2766168"/>
                <a:gd name="connsiteY4" fmla="*/ 507810 h 1015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66168" h="1015620">
                  <a:moveTo>
                    <a:pt x="0" y="507810"/>
                  </a:moveTo>
                  <a:cubicBezTo>
                    <a:pt x="0" y="155636"/>
                    <a:pt x="728900" y="0"/>
                    <a:pt x="1279990" y="0"/>
                  </a:cubicBezTo>
                  <a:cubicBezTo>
                    <a:pt x="1831080" y="0"/>
                    <a:pt x="2461368" y="325966"/>
                    <a:pt x="2766168" y="507810"/>
                  </a:cubicBezTo>
                  <a:cubicBezTo>
                    <a:pt x="2497227" y="716548"/>
                    <a:pt x="1741018" y="1015620"/>
                    <a:pt x="1279990" y="1015620"/>
                  </a:cubicBezTo>
                  <a:cubicBezTo>
                    <a:pt x="818962" y="1015620"/>
                    <a:pt x="0" y="859984"/>
                    <a:pt x="0" y="50781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楕円 1026">
              <a:extLst>
                <a:ext uri="{FF2B5EF4-FFF2-40B4-BE49-F238E27FC236}">
                  <a16:creationId xmlns:a16="http://schemas.microsoft.com/office/drawing/2014/main" id="{12B81721-C792-405D-8FC9-FB27670B6EAC}"/>
                </a:ext>
              </a:extLst>
            </p:cNvPr>
            <p:cNvSpPr/>
            <p:nvPr/>
          </p:nvSpPr>
          <p:spPr>
            <a:xfrm rot="8601454">
              <a:off x="306844" y="4688884"/>
              <a:ext cx="2088777" cy="755643"/>
            </a:xfrm>
            <a:custGeom>
              <a:avLst/>
              <a:gdLst>
                <a:gd name="connsiteX0" fmla="*/ 0 w 2559980"/>
                <a:gd name="connsiteY0" fmla="*/ 507810 h 1015620"/>
                <a:gd name="connsiteX1" fmla="*/ 1279990 w 2559980"/>
                <a:gd name="connsiteY1" fmla="*/ 0 h 1015620"/>
                <a:gd name="connsiteX2" fmla="*/ 2559980 w 2559980"/>
                <a:gd name="connsiteY2" fmla="*/ 507810 h 1015620"/>
                <a:gd name="connsiteX3" fmla="*/ 1279990 w 2559980"/>
                <a:gd name="connsiteY3" fmla="*/ 1015620 h 1015620"/>
                <a:gd name="connsiteX4" fmla="*/ 0 w 2559980"/>
                <a:gd name="connsiteY4" fmla="*/ 507810 h 1015620"/>
                <a:gd name="connsiteX0" fmla="*/ 0 w 2559980"/>
                <a:gd name="connsiteY0" fmla="*/ 507810 h 1015620"/>
                <a:gd name="connsiteX1" fmla="*/ 1279990 w 2559980"/>
                <a:gd name="connsiteY1" fmla="*/ 0 h 1015620"/>
                <a:gd name="connsiteX2" fmla="*/ 2559980 w 2559980"/>
                <a:gd name="connsiteY2" fmla="*/ 507810 h 1015620"/>
                <a:gd name="connsiteX3" fmla="*/ 1279990 w 2559980"/>
                <a:gd name="connsiteY3" fmla="*/ 1015620 h 1015620"/>
                <a:gd name="connsiteX4" fmla="*/ 0 w 2559980"/>
                <a:gd name="connsiteY4" fmla="*/ 507810 h 1015620"/>
                <a:gd name="connsiteX0" fmla="*/ 0 w 2559980"/>
                <a:gd name="connsiteY0" fmla="*/ 507810 h 1015620"/>
                <a:gd name="connsiteX1" fmla="*/ 1279990 w 2559980"/>
                <a:gd name="connsiteY1" fmla="*/ 0 h 1015620"/>
                <a:gd name="connsiteX2" fmla="*/ 2559980 w 2559980"/>
                <a:gd name="connsiteY2" fmla="*/ 507810 h 1015620"/>
                <a:gd name="connsiteX3" fmla="*/ 1279990 w 2559980"/>
                <a:gd name="connsiteY3" fmla="*/ 1015620 h 1015620"/>
                <a:gd name="connsiteX4" fmla="*/ 0 w 2559980"/>
                <a:gd name="connsiteY4" fmla="*/ 507810 h 1015620"/>
                <a:gd name="connsiteX0" fmla="*/ 0 w 2766168"/>
                <a:gd name="connsiteY0" fmla="*/ 507810 h 1015620"/>
                <a:gd name="connsiteX1" fmla="*/ 1279990 w 2766168"/>
                <a:gd name="connsiteY1" fmla="*/ 0 h 1015620"/>
                <a:gd name="connsiteX2" fmla="*/ 2766168 w 2766168"/>
                <a:gd name="connsiteY2" fmla="*/ 507810 h 1015620"/>
                <a:gd name="connsiteX3" fmla="*/ 1279990 w 2766168"/>
                <a:gd name="connsiteY3" fmla="*/ 1015620 h 1015620"/>
                <a:gd name="connsiteX4" fmla="*/ 0 w 2766168"/>
                <a:gd name="connsiteY4" fmla="*/ 507810 h 1015620"/>
                <a:gd name="connsiteX0" fmla="*/ 0 w 2766168"/>
                <a:gd name="connsiteY0" fmla="*/ 507810 h 1015620"/>
                <a:gd name="connsiteX1" fmla="*/ 1279990 w 2766168"/>
                <a:gd name="connsiteY1" fmla="*/ 0 h 1015620"/>
                <a:gd name="connsiteX2" fmla="*/ 2766168 w 2766168"/>
                <a:gd name="connsiteY2" fmla="*/ 507810 h 1015620"/>
                <a:gd name="connsiteX3" fmla="*/ 1279990 w 2766168"/>
                <a:gd name="connsiteY3" fmla="*/ 1015620 h 1015620"/>
                <a:gd name="connsiteX4" fmla="*/ 0 w 2766168"/>
                <a:gd name="connsiteY4" fmla="*/ 507810 h 1015620"/>
                <a:gd name="connsiteX0" fmla="*/ 0 w 2766168"/>
                <a:gd name="connsiteY0" fmla="*/ 507810 h 1015620"/>
                <a:gd name="connsiteX1" fmla="*/ 1279990 w 2766168"/>
                <a:gd name="connsiteY1" fmla="*/ 0 h 1015620"/>
                <a:gd name="connsiteX2" fmla="*/ 2766168 w 2766168"/>
                <a:gd name="connsiteY2" fmla="*/ 507810 h 1015620"/>
                <a:gd name="connsiteX3" fmla="*/ 1279990 w 2766168"/>
                <a:gd name="connsiteY3" fmla="*/ 1015620 h 1015620"/>
                <a:gd name="connsiteX4" fmla="*/ 0 w 2766168"/>
                <a:gd name="connsiteY4" fmla="*/ 507810 h 1015620"/>
                <a:gd name="connsiteX0" fmla="*/ 0 w 2766168"/>
                <a:gd name="connsiteY0" fmla="*/ 507810 h 1015620"/>
                <a:gd name="connsiteX1" fmla="*/ 1279990 w 2766168"/>
                <a:gd name="connsiteY1" fmla="*/ 0 h 1015620"/>
                <a:gd name="connsiteX2" fmla="*/ 2766168 w 2766168"/>
                <a:gd name="connsiteY2" fmla="*/ 507810 h 1015620"/>
                <a:gd name="connsiteX3" fmla="*/ 1279990 w 2766168"/>
                <a:gd name="connsiteY3" fmla="*/ 1015620 h 1015620"/>
                <a:gd name="connsiteX4" fmla="*/ 0 w 2766168"/>
                <a:gd name="connsiteY4" fmla="*/ 507810 h 1015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66168" h="1015620">
                  <a:moveTo>
                    <a:pt x="0" y="507810"/>
                  </a:moveTo>
                  <a:cubicBezTo>
                    <a:pt x="0" y="155636"/>
                    <a:pt x="728900" y="0"/>
                    <a:pt x="1279990" y="0"/>
                  </a:cubicBezTo>
                  <a:cubicBezTo>
                    <a:pt x="1831080" y="0"/>
                    <a:pt x="2461368" y="325966"/>
                    <a:pt x="2766168" y="507810"/>
                  </a:cubicBezTo>
                  <a:cubicBezTo>
                    <a:pt x="2497227" y="716548"/>
                    <a:pt x="1741018" y="1015620"/>
                    <a:pt x="1279990" y="1015620"/>
                  </a:cubicBezTo>
                  <a:cubicBezTo>
                    <a:pt x="818962" y="1015620"/>
                    <a:pt x="0" y="859984"/>
                    <a:pt x="0" y="50781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4AB30BAA-326C-42AD-855D-AE03287A98E2}"/>
                </a:ext>
              </a:extLst>
            </p:cNvPr>
            <p:cNvGrpSpPr/>
            <p:nvPr/>
          </p:nvGrpSpPr>
          <p:grpSpPr>
            <a:xfrm rot="20934572">
              <a:off x="774251" y="2913811"/>
              <a:ext cx="2239305" cy="2716345"/>
              <a:chOff x="4266692" y="2125057"/>
              <a:chExt cx="2131582" cy="2847799"/>
            </a:xfrm>
          </p:grpSpPr>
          <p:grpSp>
            <p:nvGrpSpPr>
              <p:cNvPr id="166" name="グループ化 165">
                <a:extLst>
                  <a:ext uri="{FF2B5EF4-FFF2-40B4-BE49-F238E27FC236}">
                    <a16:creationId xmlns:a16="http://schemas.microsoft.com/office/drawing/2014/main" id="{44217E77-19B1-46E6-8D02-D55B2FF3E863}"/>
                  </a:ext>
                </a:extLst>
              </p:cNvPr>
              <p:cNvGrpSpPr/>
              <p:nvPr/>
            </p:nvGrpSpPr>
            <p:grpSpPr>
              <a:xfrm rot="9000000">
                <a:off x="5199524" y="3674869"/>
                <a:ext cx="795685" cy="1297987"/>
                <a:chOff x="4873206" y="2182481"/>
                <a:chExt cx="1072120" cy="1485032"/>
              </a:xfrm>
            </p:grpSpPr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2F8B1E4A-7CF4-45D9-850D-14AA416EF3D7}"/>
                    </a:ext>
                  </a:extLst>
                </p:cNvPr>
                <p:cNvSpPr/>
                <p:nvPr/>
              </p:nvSpPr>
              <p:spPr>
                <a:xfrm rot="10800000">
                  <a:off x="4873206" y="2182481"/>
                  <a:ext cx="1072120" cy="1485032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6D2F9FE1-9E81-49CC-9A1B-A61387F6EAD4}"/>
                    </a:ext>
                  </a:extLst>
                </p:cNvPr>
                <p:cNvSpPr/>
                <p:nvPr/>
              </p:nvSpPr>
              <p:spPr>
                <a:xfrm rot="10800000">
                  <a:off x="4918060" y="2232796"/>
                  <a:ext cx="999611" cy="1384598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C36EA80D-EE7B-40BE-951A-CEA4DDF3823B}"/>
                    </a:ext>
                  </a:extLst>
                </p:cNvPr>
                <p:cNvSpPr/>
                <p:nvPr/>
              </p:nvSpPr>
              <p:spPr>
                <a:xfrm>
                  <a:off x="5076387" y="2406046"/>
                  <a:ext cx="665754" cy="740596"/>
                </a:xfrm>
                <a:custGeom>
                  <a:avLst/>
                  <a:gdLst>
                    <a:gd name="connsiteX0" fmla="*/ 792004 w 814864"/>
                    <a:gd name="connsiteY0" fmla="*/ 438159 h 1032670"/>
                    <a:gd name="connsiteX1" fmla="*/ 814864 w 814864"/>
                    <a:gd name="connsiteY1" fmla="*/ 568727 h 1032670"/>
                    <a:gd name="connsiteX2" fmla="*/ 792004 w 814864"/>
                    <a:gd name="connsiteY2" fmla="*/ 699295 h 1032670"/>
                    <a:gd name="connsiteX3" fmla="*/ 769144 w 814864"/>
                    <a:gd name="connsiteY3" fmla="*/ 568727 h 1032670"/>
                    <a:gd name="connsiteX4" fmla="*/ 792004 w 814864"/>
                    <a:gd name="connsiteY4" fmla="*/ 438159 h 1032670"/>
                    <a:gd name="connsiteX5" fmla="*/ 22860 w 814864"/>
                    <a:gd name="connsiteY5" fmla="*/ 438159 h 1032670"/>
                    <a:gd name="connsiteX6" fmla="*/ 45720 w 814864"/>
                    <a:gd name="connsiteY6" fmla="*/ 568727 h 1032670"/>
                    <a:gd name="connsiteX7" fmla="*/ 22860 w 814864"/>
                    <a:gd name="connsiteY7" fmla="*/ 699295 h 1032670"/>
                    <a:gd name="connsiteX8" fmla="*/ 0 w 814864"/>
                    <a:gd name="connsiteY8" fmla="*/ 568727 h 1032670"/>
                    <a:gd name="connsiteX9" fmla="*/ 22860 w 814864"/>
                    <a:gd name="connsiteY9" fmla="*/ 438159 h 1032670"/>
                    <a:gd name="connsiteX10" fmla="*/ 691991 w 814864"/>
                    <a:gd name="connsiteY10" fmla="*/ 318294 h 1032670"/>
                    <a:gd name="connsiteX11" fmla="*/ 714851 w 814864"/>
                    <a:gd name="connsiteY11" fmla="*/ 568722 h 1032670"/>
                    <a:gd name="connsiteX12" fmla="*/ 691991 w 814864"/>
                    <a:gd name="connsiteY12" fmla="*/ 819150 h 1032670"/>
                    <a:gd name="connsiteX13" fmla="*/ 669131 w 814864"/>
                    <a:gd name="connsiteY13" fmla="*/ 568722 h 1032670"/>
                    <a:gd name="connsiteX14" fmla="*/ 691991 w 814864"/>
                    <a:gd name="connsiteY14" fmla="*/ 318294 h 1032670"/>
                    <a:gd name="connsiteX15" fmla="*/ 118110 w 814864"/>
                    <a:gd name="connsiteY15" fmla="*/ 318294 h 1032670"/>
                    <a:gd name="connsiteX16" fmla="*/ 140970 w 814864"/>
                    <a:gd name="connsiteY16" fmla="*/ 568722 h 1032670"/>
                    <a:gd name="connsiteX17" fmla="*/ 118110 w 814864"/>
                    <a:gd name="connsiteY17" fmla="*/ 819150 h 1032670"/>
                    <a:gd name="connsiteX18" fmla="*/ 95250 w 814864"/>
                    <a:gd name="connsiteY18" fmla="*/ 568722 h 1032670"/>
                    <a:gd name="connsiteX19" fmla="*/ 118110 w 814864"/>
                    <a:gd name="connsiteY19" fmla="*/ 318294 h 1032670"/>
                    <a:gd name="connsiteX20" fmla="*/ 594360 w 814864"/>
                    <a:gd name="connsiteY20" fmla="*/ 189707 h 1032670"/>
                    <a:gd name="connsiteX21" fmla="*/ 617220 w 814864"/>
                    <a:gd name="connsiteY21" fmla="*/ 532607 h 1032670"/>
                    <a:gd name="connsiteX22" fmla="*/ 594360 w 814864"/>
                    <a:gd name="connsiteY22" fmla="*/ 875507 h 1032670"/>
                    <a:gd name="connsiteX23" fmla="*/ 571500 w 814864"/>
                    <a:gd name="connsiteY23" fmla="*/ 532607 h 1032670"/>
                    <a:gd name="connsiteX24" fmla="*/ 594360 w 814864"/>
                    <a:gd name="connsiteY24" fmla="*/ 189707 h 1032670"/>
                    <a:gd name="connsiteX25" fmla="*/ 210979 w 814864"/>
                    <a:gd name="connsiteY25" fmla="*/ 189707 h 1032670"/>
                    <a:gd name="connsiteX26" fmla="*/ 233839 w 814864"/>
                    <a:gd name="connsiteY26" fmla="*/ 532607 h 1032670"/>
                    <a:gd name="connsiteX27" fmla="*/ 210979 w 814864"/>
                    <a:gd name="connsiteY27" fmla="*/ 875507 h 1032670"/>
                    <a:gd name="connsiteX28" fmla="*/ 188119 w 814864"/>
                    <a:gd name="connsiteY28" fmla="*/ 532607 h 1032670"/>
                    <a:gd name="connsiteX29" fmla="*/ 210979 w 814864"/>
                    <a:gd name="connsiteY29" fmla="*/ 189707 h 1032670"/>
                    <a:gd name="connsiteX30" fmla="*/ 499111 w 814864"/>
                    <a:gd name="connsiteY30" fmla="*/ 87313 h 1032670"/>
                    <a:gd name="connsiteX31" fmla="*/ 521971 w 814864"/>
                    <a:gd name="connsiteY31" fmla="*/ 519510 h 1032670"/>
                    <a:gd name="connsiteX32" fmla="*/ 499111 w 814864"/>
                    <a:gd name="connsiteY32" fmla="*/ 951707 h 1032670"/>
                    <a:gd name="connsiteX33" fmla="*/ 476251 w 814864"/>
                    <a:gd name="connsiteY33" fmla="*/ 519510 h 1032670"/>
                    <a:gd name="connsiteX34" fmla="*/ 499111 w 814864"/>
                    <a:gd name="connsiteY34" fmla="*/ 87313 h 1032670"/>
                    <a:gd name="connsiteX35" fmla="*/ 303848 w 814864"/>
                    <a:gd name="connsiteY35" fmla="*/ 87313 h 1032670"/>
                    <a:gd name="connsiteX36" fmla="*/ 326708 w 814864"/>
                    <a:gd name="connsiteY36" fmla="*/ 519510 h 1032670"/>
                    <a:gd name="connsiteX37" fmla="*/ 303848 w 814864"/>
                    <a:gd name="connsiteY37" fmla="*/ 951707 h 1032670"/>
                    <a:gd name="connsiteX38" fmla="*/ 280988 w 814864"/>
                    <a:gd name="connsiteY38" fmla="*/ 519510 h 1032670"/>
                    <a:gd name="connsiteX39" fmla="*/ 303848 w 814864"/>
                    <a:gd name="connsiteY39" fmla="*/ 87313 h 1032670"/>
                    <a:gd name="connsiteX40" fmla="*/ 400368 w 814864"/>
                    <a:gd name="connsiteY40" fmla="*/ 0 h 1032670"/>
                    <a:gd name="connsiteX41" fmla="*/ 423228 w 814864"/>
                    <a:gd name="connsiteY41" fmla="*/ 516335 h 1032670"/>
                    <a:gd name="connsiteX42" fmla="*/ 400368 w 814864"/>
                    <a:gd name="connsiteY42" fmla="*/ 1032670 h 1032670"/>
                    <a:gd name="connsiteX43" fmla="*/ 377508 w 814864"/>
                    <a:gd name="connsiteY43" fmla="*/ 516335 h 1032670"/>
                    <a:gd name="connsiteX44" fmla="*/ 400368 w 814864"/>
                    <a:gd name="connsiteY44" fmla="*/ 0 h 10326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814864" h="1032670">
                      <a:moveTo>
                        <a:pt x="792004" y="438159"/>
                      </a:moveTo>
                      <a:cubicBezTo>
                        <a:pt x="804629" y="438159"/>
                        <a:pt x="814864" y="496616"/>
                        <a:pt x="814864" y="568727"/>
                      </a:cubicBezTo>
                      <a:cubicBezTo>
                        <a:pt x="814864" y="640838"/>
                        <a:pt x="804629" y="699295"/>
                        <a:pt x="792004" y="699295"/>
                      </a:cubicBezTo>
                      <a:cubicBezTo>
                        <a:pt x="779379" y="699295"/>
                        <a:pt x="769144" y="640838"/>
                        <a:pt x="769144" y="568727"/>
                      </a:cubicBezTo>
                      <a:cubicBezTo>
                        <a:pt x="769144" y="496616"/>
                        <a:pt x="779379" y="438159"/>
                        <a:pt x="792004" y="438159"/>
                      </a:cubicBezTo>
                      <a:close/>
                      <a:moveTo>
                        <a:pt x="22860" y="438159"/>
                      </a:moveTo>
                      <a:cubicBezTo>
                        <a:pt x="35485" y="438159"/>
                        <a:pt x="45720" y="496616"/>
                        <a:pt x="45720" y="568727"/>
                      </a:cubicBezTo>
                      <a:cubicBezTo>
                        <a:pt x="45720" y="640838"/>
                        <a:pt x="35485" y="699295"/>
                        <a:pt x="22860" y="699295"/>
                      </a:cubicBezTo>
                      <a:cubicBezTo>
                        <a:pt x="10235" y="699295"/>
                        <a:pt x="0" y="640838"/>
                        <a:pt x="0" y="568727"/>
                      </a:cubicBezTo>
                      <a:cubicBezTo>
                        <a:pt x="0" y="496616"/>
                        <a:pt x="10235" y="438159"/>
                        <a:pt x="22860" y="438159"/>
                      </a:cubicBezTo>
                      <a:close/>
                      <a:moveTo>
                        <a:pt x="691991" y="318294"/>
                      </a:moveTo>
                      <a:cubicBezTo>
                        <a:pt x="704616" y="318294"/>
                        <a:pt x="714851" y="430414"/>
                        <a:pt x="714851" y="568722"/>
                      </a:cubicBezTo>
                      <a:cubicBezTo>
                        <a:pt x="714851" y="707030"/>
                        <a:pt x="704616" y="819150"/>
                        <a:pt x="691991" y="819150"/>
                      </a:cubicBezTo>
                      <a:cubicBezTo>
                        <a:pt x="679366" y="819150"/>
                        <a:pt x="669131" y="707030"/>
                        <a:pt x="669131" y="568722"/>
                      </a:cubicBezTo>
                      <a:cubicBezTo>
                        <a:pt x="669131" y="430414"/>
                        <a:pt x="679366" y="318294"/>
                        <a:pt x="691991" y="318294"/>
                      </a:cubicBezTo>
                      <a:close/>
                      <a:moveTo>
                        <a:pt x="118110" y="318294"/>
                      </a:moveTo>
                      <a:cubicBezTo>
                        <a:pt x="130735" y="318294"/>
                        <a:pt x="140970" y="430414"/>
                        <a:pt x="140970" y="568722"/>
                      </a:cubicBezTo>
                      <a:cubicBezTo>
                        <a:pt x="140970" y="707030"/>
                        <a:pt x="130735" y="819150"/>
                        <a:pt x="118110" y="819150"/>
                      </a:cubicBezTo>
                      <a:cubicBezTo>
                        <a:pt x="105485" y="819150"/>
                        <a:pt x="95250" y="707030"/>
                        <a:pt x="95250" y="568722"/>
                      </a:cubicBezTo>
                      <a:cubicBezTo>
                        <a:pt x="95250" y="430414"/>
                        <a:pt x="105485" y="318294"/>
                        <a:pt x="118110" y="318294"/>
                      </a:cubicBezTo>
                      <a:close/>
                      <a:moveTo>
                        <a:pt x="594360" y="189707"/>
                      </a:moveTo>
                      <a:cubicBezTo>
                        <a:pt x="606985" y="189707"/>
                        <a:pt x="617220" y="343229"/>
                        <a:pt x="617220" y="532607"/>
                      </a:cubicBezTo>
                      <a:cubicBezTo>
                        <a:pt x="617220" y="721985"/>
                        <a:pt x="606985" y="875507"/>
                        <a:pt x="594360" y="875507"/>
                      </a:cubicBezTo>
                      <a:cubicBezTo>
                        <a:pt x="581735" y="875507"/>
                        <a:pt x="571500" y="721985"/>
                        <a:pt x="571500" y="532607"/>
                      </a:cubicBezTo>
                      <a:cubicBezTo>
                        <a:pt x="571500" y="343229"/>
                        <a:pt x="581735" y="189707"/>
                        <a:pt x="594360" y="189707"/>
                      </a:cubicBezTo>
                      <a:close/>
                      <a:moveTo>
                        <a:pt x="210979" y="189707"/>
                      </a:moveTo>
                      <a:cubicBezTo>
                        <a:pt x="223604" y="189707"/>
                        <a:pt x="233839" y="343229"/>
                        <a:pt x="233839" y="532607"/>
                      </a:cubicBezTo>
                      <a:cubicBezTo>
                        <a:pt x="233839" y="721985"/>
                        <a:pt x="223604" y="875507"/>
                        <a:pt x="210979" y="875507"/>
                      </a:cubicBezTo>
                      <a:cubicBezTo>
                        <a:pt x="198354" y="875507"/>
                        <a:pt x="188119" y="721985"/>
                        <a:pt x="188119" y="532607"/>
                      </a:cubicBezTo>
                      <a:cubicBezTo>
                        <a:pt x="188119" y="343229"/>
                        <a:pt x="198354" y="189707"/>
                        <a:pt x="210979" y="189707"/>
                      </a:cubicBezTo>
                      <a:close/>
                      <a:moveTo>
                        <a:pt x="499111" y="87313"/>
                      </a:moveTo>
                      <a:cubicBezTo>
                        <a:pt x="511736" y="87313"/>
                        <a:pt x="521971" y="280814"/>
                        <a:pt x="521971" y="519510"/>
                      </a:cubicBezTo>
                      <a:cubicBezTo>
                        <a:pt x="521971" y="758206"/>
                        <a:pt x="511736" y="951707"/>
                        <a:pt x="499111" y="951707"/>
                      </a:cubicBezTo>
                      <a:cubicBezTo>
                        <a:pt x="486486" y="951707"/>
                        <a:pt x="476251" y="758206"/>
                        <a:pt x="476251" y="519510"/>
                      </a:cubicBezTo>
                      <a:cubicBezTo>
                        <a:pt x="476251" y="280814"/>
                        <a:pt x="486486" y="87313"/>
                        <a:pt x="499111" y="87313"/>
                      </a:cubicBezTo>
                      <a:close/>
                      <a:moveTo>
                        <a:pt x="303848" y="87313"/>
                      </a:moveTo>
                      <a:cubicBezTo>
                        <a:pt x="316473" y="87313"/>
                        <a:pt x="326708" y="280814"/>
                        <a:pt x="326708" y="519510"/>
                      </a:cubicBezTo>
                      <a:cubicBezTo>
                        <a:pt x="326708" y="758206"/>
                        <a:pt x="316473" y="951707"/>
                        <a:pt x="303848" y="951707"/>
                      </a:cubicBezTo>
                      <a:cubicBezTo>
                        <a:pt x="291223" y="951707"/>
                        <a:pt x="280988" y="758206"/>
                        <a:pt x="280988" y="519510"/>
                      </a:cubicBezTo>
                      <a:cubicBezTo>
                        <a:pt x="280988" y="280814"/>
                        <a:pt x="291223" y="87313"/>
                        <a:pt x="303848" y="87313"/>
                      </a:cubicBezTo>
                      <a:close/>
                      <a:moveTo>
                        <a:pt x="400368" y="0"/>
                      </a:moveTo>
                      <a:cubicBezTo>
                        <a:pt x="412993" y="0"/>
                        <a:pt x="423228" y="231171"/>
                        <a:pt x="423228" y="516335"/>
                      </a:cubicBezTo>
                      <a:cubicBezTo>
                        <a:pt x="423228" y="801499"/>
                        <a:pt x="412993" y="1032670"/>
                        <a:pt x="400368" y="1032670"/>
                      </a:cubicBezTo>
                      <a:cubicBezTo>
                        <a:pt x="387743" y="1032670"/>
                        <a:pt x="377508" y="801499"/>
                        <a:pt x="377508" y="516335"/>
                      </a:cubicBezTo>
                      <a:cubicBezTo>
                        <a:pt x="377508" y="231171"/>
                        <a:pt x="387743" y="0"/>
                        <a:pt x="4003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7" name="グループ化 166">
                <a:extLst>
                  <a:ext uri="{FF2B5EF4-FFF2-40B4-BE49-F238E27FC236}">
                    <a16:creationId xmlns:a16="http://schemas.microsoft.com/office/drawing/2014/main" id="{DF7ABB95-B170-416A-94B7-A5C65067BE29}"/>
                  </a:ext>
                </a:extLst>
              </p:cNvPr>
              <p:cNvGrpSpPr/>
              <p:nvPr/>
            </p:nvGrpSpPr>
            <p:grpSpPr>
              <a:xfrm rot="21094701">
                <a:off x="4794455" y="2125057"/>
                <a:ext cx="777343" cy="1542525"/>
                <a:chOff x="4873206" y="2182481"/>
                <a:chExt cx="1072120" cy="1485032"/>
              </a:xfrm>
            </p:grpSpPr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57EE93C3-DC57-4F4F-AD4F-710CE617F063}"/>
                    </a:ext>
                  </a:extLst>
                </p:cNvPr>
                <p:cNvSpPr/>
                <p:nvPr/>
              </p:nvSpPr>
              <p:spPr>
                <a:xfrm rot="10800000">
                  <a:off x="4873206" y="2182481"/>
                  <a:ext cx="1072120" cy="1485032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2194AEFB-BF91-4102-8924-13762A90DB51}"/>
                    </a:ext>
                  </a:extLst>
                </p:cNvPr>
                <p:cNvSpPr/>
                <p:nvPr/>
              </p:nvSpPr>
              <p:spPr>
                <a:xfrm rot="10800000">
                  <a:off x="4892192" y="2232699"/>
                  <a:ext cx="999612" cy="1384598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4B8055B1-043E-4390-8A2F-FD3FF3034962}"/>
                    </a:ext>
                  </a:extLst>
                </p:cNvPr>
                <p:cNvSpPr/>
                <p:nvPr/>
              </p:nvSpPr>
              <p:spPr>
                <a:xfrm>
                  <a:off x="5124909" y="2406045"/>
                  <a:ext cx="568712" cy="740596"/>
                </a:xfrm>
                <a:custGeom>
                  <a:avLst/>
                  <a:gdLst>
                    <a:gd name="connsiteX0" fmla="*/ 792004 w 814864"/>
                    <a:gd name="connsiteY0" fmla="*/ 438159 h 1032670"/>
                    <a:gd name="connsiteX1" fmla="*/ 814864 w 814864"/>
                    <a:gd name="connsiteY1" fmla="*/ 568727 h 1032670"/>
                    <a:gd name="connsiteX2" fmla="*/ 792004 w 814864"/>
                    <a:gd name="connsiteY2" fmla="*/ 699295 h 1032670"/>
                    <a:gd name="connsiteX3" fmla="*/ 769144 w 814864"/>
                    <a:gd name="connsiteY3" fmla="*/ 568727 h 1032670"/>
                    <a:gd name="connsiteX4" fmla="*/ 792004 w 814864"/>
                    <a:gd name="connsiteY4" fmla="*/ 438159 h 1032670"/>
                    <a:gd name="connsiteX5" fmla="*/ 22860 w 814864"/>
                    <a:gd name="connsiteY5" fmla="*/ 438159 h 1032670"/>
                    <a:gd name="connsiteX6" fmla="*/ 45720 w 814864"/>
                    <a:gd name="connsiteY6" fmla="*/ 568727 h 1032670"/>
                    <a:gd name="connsiteX7" fmla="*/ 22860 w 814864"/>
                    <a:gd name="connsiteY7" fmla="*/ 699295 h 1032670"/>
                    <a:gd name="connsiteX8" fmla="*/ 0 w 814864"/>
                    <a:gd name="connsiteY8" fmla="*/ 568727 h 1032670"/>
                    <a:gd name="connsiteX9" fmla="*/ 22860 w 814864"/>
                    <a:gd name="connsiteY9" fmla="*/ 438159 h 1032670"/>
                    <a:gd name="connsiteX10" fmla="*/ 691991 w 814864"/>
                    <a:gd name="connsiteY10" fmla="*/ 318294 h 1032670"/>
                    <a:gd name="connsiteX11" fmla="*/ 714851 w 814864"/>
                    <a:gd name="connsiteY11" fmla="*/ 568722 h 1032670"/>
                    <a:gd name="connsiteX12" fmla="*/ 691991 w 814864"/>
                    <a:gd name="connsiteY12" fmla="*/ 819150 h 1032670"/>
                    <a:gd name="connsiteX13" fmla="*/ 669131 w 814864"/>
                    <a:gd name="connsiteY13" fmla="*/ 568722 h 1032670"/>
                    <a:gd name="connsiteX14" fmla="*/ 691991 w 814864"/>
                    <a:gd name="connsiteY14" fmla="*/ 318294 h 1032670"/>
                    <a:gd name="connsiteX15" fmla="*/ 118110 w 814864"/>
                    <a:gd name="connsiteY15" fmla="*/ 318294 h 1032670"/>
                    <a:gd name="connsiteX16" fmla="*/ 140970 w 814864"/>
                    <a:gd name="connsiteY16" fmla="*/ 568722 h 1032670"/>
                    <a:gd name="connsiteX17" fmla="*/ 118110 w 814864"/>
                    <a:gd name="connsiteY17" fmla="*/ 819150 h 1032670"/>
                    <a:gd name="connsiteX18" fmla="*/ 95250 w 814864"/>
                    <a:gd name="connsiteY18" fmla="*/ 568722 h 1032670"/>
                    <a:gd name="connsiteX19" fmla="*/ 118110 w 814864"/>
                    <a:gd name="connsiteY19" fmla="*/ 318294 h 1032670"/>
                    <a:gd name="connsiteX20" fmla="*/ 594360 w 814864"/>
                    <a:gd name="connsiteY20" fmla="*/ 189707 h 1032670"/>
                    <a:gd name="connsiteX21" fmla="*/ 617220 w 814864"/>
                    <a:gd name="connsiteY21" fmla="*/ 532607 h 1032670"/>
                    <a:gd name="connsiteX22" fmla="*/ 594360 w 814864"/>
                    <a:gd name="connsiteY22" fmla="*/ 875507 h 1032670"/>
                    <a:gd name="connsiteX23" fmla="*/ 571500 w 814864"/>
                    <a:gd name="connsiteY23" fmla="*/ 532607 h 1032670"/>
                    <a:gd name="connsiteX24" fmla="*/ 594360 w 814864"/>
                    <a:gd name="connsiteY24" fmla="*/ 189707 h 1032670"/>
                    <a:gd name="connsiteX25" fmla="*/ 210979 w 814864"/>
                    <a:gd name="connsiteY25" fmla="*/ 189707 h 1032670"/>
                    <a:gd name="connsiteX26" fmla="*/ 233839 w 814864"/>
                    <a:gd name="connsiteY26" fmla="*/ 532607 h 1032670"/>
                    <a:gd name="connsiteX27" fmla="*/ 210979 w 814864"/>
                    <a:gd name="connsiteY27" fmla="*/ 875507 h 1032670"/>
                    <a:gd name="connsiteX28" fmla="*/ 188119 w 814864"/>
                    <a:gd name="connsiteY28" fmla="*/ 532607 h 1032670"/>
                    <a:gd name="connsiteX29" fmla="*/ 210979 w 814864"/>
                    <a:gd name="connsiteY29" fmla="*/ 189707 h 1032670"/>
                    <a:gd name="connsiteX30" fmla="*/ 499111 w 814864"/>
                    <a:gd name="connsiteY30" fmla="*/ 87313 h 1032670"/>
                    <a:gd name="connsiteX31" fmla="*/ 521971 w 814864"/>
                    <a:gd name="connsiteY31" fmla="*/ 519510 h 1032670"/>
                    <a:gd name="connsiteX32" fmla="*/ 499111 w 814864"/>
                    <a:gd name="connsiteY32" fmla="*/ 951707 h 1032670"/>
                    <a:gd name="connsiteX33" fmla="*/ 476251 w 814864"/>
                    <a:gd name="connsiteY33" fmla="*/ 519510 h 1032670"/>
                    <a:gd name="connsiteX34" fmla="*/ 499111 w 814864"/>
                    <a:gd name="connsiteY34" fmla="*/ 87313 h 1032670"/>
                    <a:gd name="connsiteX35" fmla="*/ 303848 w 814864"/>
                    <a:gd name="connsiteY35" fmla="*/ 87313 h 1032670"/>
                    <a:gd name="connsiteX36" fmla="*/ 326708 w 814864"/>
                    <a:gd name="connsiteY36" fmla="*/ 519510 h 1032670"/>
                    <a:gd name="connsiteX37" fmla="*/ 303848 w 814864"/>
                    <a:gd name="connsiteY37" fmla="*/ 951707 h 1032670"/>
                    <a:gd name="connsiteX38" fmla="*/ 280988 w 814864"/>
                    <a:gd name="connsiteY38" fmla="*/ 519510 h 1032670"/>
                    <a:gd name="connsiteX39" fmla="*/ 303848 w 814864"/>
                    <a:gd name="connsiteY39" fmla="*/ 87313 h 1032670"/>
                    <a:gd name="connsiteX40" fmla="*/ 400368 w 814864"/>
                    <a:gd name="connsiteY40" fmla="*/ 0 h 1032670"/>
                    <a:gd name="connsiteX41" fmla="*/ 423228 w 814864"/>
                    <a:gd name="connsiteY41" fmla="*/ 516335 h 1032670"/>
                    <a:gd name="connsiteX42" fmla="*/ 400368 w 814864"/>
                    <a:gd name="connsiteY42" fmla="*/ 1032670 h 1032670"/>
                    <a:gd name="connsiteX43" fmla="*/ 377508 w 814864"/>
                    <a:gd name="connsiteY43" fmla="*/ 516335 h 1032670"/>
                    <a:gd name="connsiteX44" fmla="*/ 400368 w 814864"/>
                    <a:gd name="connsiteY44" fmla="*/ 0 h 10326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814864" h="1032670">
                      <a:moveTo>
                        <a:pt x="792004" y="438159"/>
                      </a:moveTo>
                      <a:cubicBezTo>
                        <a:pt x="804629" y="438159"/>
                        <a:pt x="814864" y="496616"/>
                        <a:pt x="814864" y="568727"/>
                      </a:cubicBezTo>
                      <a:cubicBezTo>
                        <a:pt x="814864" y="640838"/>
                        <a:pt x="804629" y="699295"/>
                        <a:pt x="792004" y="699295"/>
                      </a:cubicBezTo>
                      <a:cubicBezTo>
                        <a:pt x="779379" y="699295"/>
                        <a:pt x="769144" y="640838"/>
                        <a:pt x="769144" y="568727"/>
                      </a:cubicBezTo>
                      <a:cubicBezTo>
                        <a:pt x="769144" y="496616"/>
                        <a:pt x="779379" y="438159"/>
                        <a:pt x="792004" y="438159"/>
                      </a:cubicBezTo>
                      <a:close/>
                      <a:moveTo>
                        <a:pt x="22860" y="438159"/>
                      </a:moveTo>
                      <a:cubicBezTo>
                        <a:pt x="35485" y="438159"/>
                        <a:pt x="45720" y="496616"/>
                        <a:pt x="45720" y="568727"/>
                      </a:cubicBezTo>
                      <a:cubicBezTo>
                        <a:pt x="45720" y="640838"/>
                        <a:pt x="35485" y="699295"/>
                        <a:pt x="22860" y="699295"/>
                      </a:cubicBezTo>
                      <a:cubicBezTo>
                        <a:pt x="10235" y="699295"/>
                        <a:pt x="0" y="640838"/>
                        <a:pt x="0" y="568727"/>
                      </a:cubicBezTo>
                      <a:cubicBezTo>
                        <a:pt x="0" y="496616"/>
                        <a:pt x="10235" y="438159"/>
                        <a:pt x="22860" y="438159"/>
                      </a:cubicBezTo>
                      <a:close/>
                      <a:moveTo>
                        <a:pt x="691991" y="318294"/>
                      </a:moveTo>
                      <a:cubicBezTo>
                        <a:pt x="704616" y="318294"/>
                        <a:pt x="714851" y="430414"/>
                        <a:pt x="714851" y="568722"/>
                      </a:cubicBezTo>
                      <a:cubicBezTo>
                        <a:pt x="714851" y="707030"/>
                        <a:pt x="704616" y="819150"/>
                        <a:pt x="691991" y="819150"/>
                      </a:cubicBezTo>
                      <a:cubicBezTo>
                        <a:pt x="679366" y="819150"/>
                        <a:pt x="669131" y="707030"/>
                        <a:pt x="669131" y="568722"/>
                      </a:cubicBezTo>
                      <a:cubicBezTo>
                        <a:pt x="669131" y="430414"/>
                        <a:pt x="679366" y="318294"/>
                        <a:pt x="691991" y="318294"/>
                      </a:cubicBezTo>
                      <a:close/>
                      <a:moveTo>
                        <a:pt x="118110" y="318294"/>
                      </a:moveTo>
                      <a:cubicBezTo>
                        <a:pt x="130735" y="318294"/>
                        <a:pt x="140970" y="430414"/>
                        <a:pt x="140970" y="568722"/>
                      </a:cubicBezTo>
                      <a:cubicBezTo>
                        <a:pt x="140970" y="707030"/>
                        <a:pt x="130735" y="819150"/>
                        <a:pt x="118110" y="819150"/>
                      </a:cubicBezTo>
                      <a:cubicBezTo>
                        <a:pt x="105485" y="819150"/>
                        <a:pt x="95250" y="707030"/>
                        <a:pt x="95250" y="568722"/>
                      </a:cubicBezTo>
                      <a:cubicBezTo>
                        <a:pt x="95250" y="430414"/>
                        <a:pt x="105485" y="318294"/>
                        <a:pt x="118110" y="318294"/>
                      </a:cubicBezTo>
                      <a:close/>
                      <a:moveTo>
                        <a:pt x="594360" y="189707"/>
                      </a:moveTo>
                      <a:cubicBezTo>
                        <a:pt x="606985" y="189707"/>
                        <a:pt x="617220" y="343229"/>
                        <a:pt x="617220" y="532607"/>
                      </a:cubicBezTo>
                      <a:cubicBezTo>
                        <a:pt x="617220" y="721985"/>
                        <a:pt x="606985" y="875507"/>
                        <a:pt x="594360" y="875507"/>
                      </a:cubicBezTo>
                      <a:cubicBezTo>
                        <a:pt x="581735" y="875507"/>
                        <a:pt x="571500" y="721985"/>
                        <a:pt x="571500" y="532607"/>
                      </a:cubicBezTo>
                      <a:cubicBezTo>
                        <a:pt x="571500" y="343229"/>
                        <a:pt x="581735" y="189707"/>
                        <a:pt x="594360" y="189707"/>
                      </a:cubicBezTo>
                      <a:close/>
                      <a:moveTo>
                        <a:pt x="210979" y="189707"/>
                      </a:moveTo>
                      <a:cubicBezTo>
                        <a:pt x="223604" y="189707"/>
                        <a:pt x="233839" y="343229"/>
                        <a:pt x="233839" y="532607"/>
                      </a:cubicBezTo>
                      <a:cubicBezTo>
                        <a:pt x="233839" y="721985"/>
                        <a:pt x="223604" y="875507"/>
                        <a:pt x="210979" y="875507"/>
                      </a:cubicBezTo>
                      <a:cubicBezTo>
                        <a:pt x="198354" y="875507"/>
                        <a:pt x="188119" y="721985"/>
                        <a:pt x="188119" y="532607"/>
                      </a:cubicBezTo>
                      <a:cubicBezTo>
                        <a:pt x="188119" y="343229"/>
                        <a:pt x="198354" y="189707"/>
                        <a:pt x="210979" y="189707"/>
                      </a:cubicBezTo>
                      <a:close/>
                      <a:moveTo>
                        <a:pt x="499111" y="87313"/>
                      </a:moveTo>
                      <a:cubicBezTo>
                        <a:pt x="511736" y="87313"/>
                        <a:pt x="521971" y="280814"/>
                        <a:pt x="521971" y="519510"/>
                      </a:cubicBezTo>
                      <a:cubicBezTo>
                        <a:pt x="521971" y="758206"/>
                        <a:pt x="511736" y="951707"/>
                        <a:pt x="499111" y="951707"/>
                      </a:cubicBezTo>
                      <a:cubicBezTo>
                        <a:pt x="486486" y="951707"/>
                        <a:pt x="476251" y="758206"/>
                        <a:pt x="476251" y="519510"/>
                      </a:cubicBezTo>
                      <a:cubicBezTo>
                        <a:pt x="476251" y="280814"/>
                        <a:pt x="486486" y="87313"/>
                        <a:pt x="499111" y="87313"/>
                      </a:cubicBezTo>
                      <a:close/>
                      <a:moveTo>
                        <a:pt x="303848" y="87313"/>
                      </a:moveTo>
                      <a:cubicBezTo>
                        <a:pt x="316473" y="87313"/>
                        <a:pt x="326708" y="280814"/>
                        <a:pt x="326708" y="519510"/>
                      </a:cubicBezTo>
                      <a:cubicBezTo>
                        <a:pt x="326708" y="758206"/>
                        <a:pt x="316473" y="951707"/>
                        <a:pt x="303848" y="951707"/>
                      </a:cubicBezTo>
                      <a:cubicBezTo>
                        <a:pt x="291223" y="951707"/>
                        <a:pt x="280988" y="758206"/>
                        <a:pt x="280988" y="519510"/>
                      </a:cubicBezTo>
                      <a:cubicBezTo>
                        <a:pt x="280988" y="280814"/>
                        <a:pt x="291223" y="87313"/>
                        <a:pt x="303848" y="87313"/>
                      </a:cubicBezTo>
                      <a:close/>
                      <a:moveTo>
                        <a:pt x="400368" y="0"/>
                      </a:moveTo>
                      <a:cubicBezTo>
                        <a:pt x="412993" y="0"/>
                        <a:pt x="423228" y="231171"/>
                        <a:pt x="423228" y="516335"/>
                      </a:cubicBezTo>
                      <a:cubicBezTo>
                        <a:pt x="423228" y="801499"/>
                        <a:pt x="412993" y="1032670"/>
                        <a:pt x="400368" y="1032670"/>
                      </a:cubicBezTo>
                      <a:cubicBezTo>
                        <a:pt x="387743" y="1032670"/>
                        <a:pt x="377508" y="801499"/>
                        <a:pt x="377508" y="516335"/>
                      </a:cubicBezTo>
                      <a:cubicBezTo>
                        <a:pt x="377508" y="231171"/>
                        <a:pt x="387743" y="0"/>
                        <a:pt x="4003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5192CBA7-058D-44D5-85C9-D639A33918CF}"/>
                  </a:ext>
                </a:extLst>
              </p:cNvPr>
              <p:cNvGrpSpPr/>
              <p:nvPr/>
            </p:nvGrpSpPr>
            <p:grpSpPr>
              <a:xfrm rot="3266926">
                <a:off x="5351438" y="2691140"/>
                <a:ext cx="795685" cy="1297987"/>
                <a:chOff x="4873206" y="2182481"/>
                <a:chExt cx="1072120" cy="1485032"/>
              </a:xfrm>
            </p:grpSpPr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05F47289-CE0A-4B7A-953C-1937466915E0}"/>
                    </a:ext>
                  </a:extLst>
                </p:cNvPr>
                <p:cNvSpPr/>
                <p:nvPr/>
              </p:nvSpPr>
              <p:spPr>
                <a:xfrm rot="10800000">
                  <a:off x="4873206" y="2182481"/>
                  <a:ext cx="1072120" cy="1485032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A4E4EE8D-5D1D-487F-9021-BC08F5A4B343}"/>
                    </a:ext>
                  </a:extLst>
                </p:cNvPr>
                <p:cNvSpPr/>
                <p:nvPr/>
              </p:nvSpPr>
              <p:spPr>
                <a:xfrm rot="10800000">
                  <a:off x="4915724" y="2232700"/>
                  <a:ext cx="976079" cy="1331742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3A4BCDE7-844D-46A0-A2A2-F3FDAE3BFC14}"/>
                    </a:ext>
                  </a:extLst>
                </p:cNvPr>
                <p:cNvSpPr/>
                <p:nvPr/>
              </p:nvSpPr>
              <p:spPr>
                <a:xfrm>
                  <a:off x="5124909" y="2406045"/>
                  <a:ext cx="568712" cy="740596"/>
                </a:xfrm>
                <a:custGeom>
                  <a:avLst/>
                  <a:gdLst>
                    <a:gd name="connsiteX0" fmla="*/ 792004 w 814864"/>
                    <a:gd name="connsiteY0" fmla="*/ 438159 h 1032670"/>
                    <a:gd name="connsiteX1" fmla="*/ 814864 w 814864"/>
                    <a:gd name="connsiteY1" fmla="*/ 568727 h 1032670"/>
                    <a:gd name="connsiteX2" fmla="*/ 792004 w 814864"/>
                    <a:gd name="connsiteY2" fmla="*/ 699295 h 1032670"/>
                    <a:gd name="connsiteX3" fmla="*/ 769144 w 814864"/>
                    <a:gd name="connsiteY3" fmla="*/ 568727 h 1032670"/>
                    <a:gd name="connsiteX4" fmla="*/ 792004 w 814864"/>
                    <a:gd name="connsiteY4" fmla="*/ 438159 h 1032670"/>
                    <a:gd name="connsiteX5" fmla="*/ 22860 w 814864"/>
                    <a:gd name="connsiteY5" fmla="*/ 438159 h 1032670"/>
                    <a:gd name="connsiteX6" fmla="*/ 45720 w 814864"/>
                    <a:gd name="connsiteY6" fmla="*/ 568727 h 1032670"/>
                    <a:gd name="connsiteX7" fmla="*/ 22860 w 814864"/>
                    <a:gd name="connsiteY7" fmla="*/ 699295 h 1032670"/>
                    <a:gd name="connsiteX8" fmla="*/ 0 w 814864"/>
                    <a:gd name="connsiteY8" fmla="*/ 568727 h 1032670"/>
                    <a:gd name="connsiteX9" fmla="*/ 22860 w 814864"/>
                    <a:gd name="connsiteY9" fmla="*/ 438159 h 1032670"/>
                    <a:gd name="connsiteX10" fmla="*/ 691991 w 814864"/>
                    <a:gd name="connsiteY10" fmla="*/ 318294 h 1032670"/>
                    <a:gd name="connsiteX11" fmla="*/ 714851 w 814864"/>
                    <a:gd name="connsiteY11" fmla="*/ 568722 h 1032670"/>
                    <a:gd name="connsiteX12" fmla="*/ 691991 w 814864"/>
                    <a:gd name="connsiteY12" fmla="*/ 819150 h 1032670"/>
                    <a:gd name="connsiteX13" fmla="*/ 669131 w 814864"/>
                    <a:gd name="connsiteY13" fmla="*/ 568722 h 1032670"/>
                    <a:gd name="connsiteX14" fmla="*/ 691991 w 814864"/>
                    <a:gd name="connsiteY14" fmla="*/ 318294 h 1032670"/>
                    <a:gd name="connsiteX15" fmla="*/ 118110 w 814864"/>
                    <a:gd name="connsiteY15" fmla="*/ 318294 h 1032670"/>
                    <a:gd name="connsiteX16" fmla="*/ 140970 w 814864"/>
                    <a:gd name="connsiteY16" fmla="*/ 568722 h 1032670"/>
                    <a:gd name="connsiteX17" fmla="*/ 118110 w 814864"/>
                    <a:gd name="connsiteY17" fmla="*/ 819150 h 1032670"/>
                    <a:gd name="connsiteX18" fmla="*/ 95250 w 814864"/>
                    <a:gd name="connsiteY18" fmla="*/ 568722 h 1032670"/>
                    <a:gd name="connsiteX19" fmla="*/ 118110 w 814864"/>
                    <a:gd name="connsiteY19" fmla="*/ 318294 h 1032670"/>
                    <a:gd name="connsiteX20" fmla="*/ 594360 w 814864"/>
                    <a:gd name="connsiteY20" fmla="*/ 189707 h 1032670"/>
                    <a:gd name="connsiteX21" fmla="*/ 617220 w 814864"/>
                    <a:gd name="connsiteY21" fmla="*/ 532607 h 1032670"/>
                    <a:gd name="connsiteX22" fmla="*/ 594360 w 814864"/>
                    <a:gd name="connsiteY22" fmla="*/ 875507 h 1032670"/>
                    <a:gd name="connsiteX23" fmla="*/ 571500 w 814864"/>
                    <a:gd name="connsiteY23" fmla="*/ 532607 h 1032670"/>
                    <a:gd name="connsiteX24" fmla="*/ 594360 w 814864"/>
                    <a:gd name="connsiteY24" fmla="*/ 189707 h 1032670"/>
                    <a:gd name="connsiteX25" fmla="*/ 210979 w 814864"/>
                    <a:gd name="connsiteY25" fmla="*/ 189707 h 1032670"/>
                    <a:gd name="connsiteX26" fmla="*/ 233839 w 814864"/>
                    <a:gd name="connsiteY26" fmla="*/ 532607 h 1032670"/>
                    <a:gd name="connsiteX27" fmla="*/ 210979 w 814864"/>
                    <a:gd name="connsiteY27" fmla="*/ 875507 h 1032670"/>
                    <a:gd name="connsiteX28" fmla="*/ 188119 w 814864"/>
                    <a:gd name="connsiteY28" fmla="*/ 532607 h 1032670"/>
                    <a:gd name="connsiteX29" fmla="*/ 210979 w 814864"/>
                    <a:gd name="connsiteY29" fmla="*/ 189707 h 1032670"/>
                    <a:gd name="connsiteX30" fmla="*/ 499111 w 814864"/>
                    <a:gd name="connsiteY30" fmla="*/ 87313 h 1032670"/>
                    <a:gd name="connsiteX31" fmla="*/ 521971 w 814864"/>
                    <a:gd name="connsiteY31" fmla="*/ 519510 h 1032670"/>
                    <a:gd name="connsiteX32" fmla="*/ 499111 w 814864"/>
                    <a:gd name="connsiteY32" fmla="*/ 951707 h 1032670"/>
                    <a:gd name="connsiteX33" fmla="*/ 476251 w 814864"/>
                    <a:gd name="connsiteY33" fmla="*/ 519510 h 1032670"/>
                    <a:gd name="connsiteX34" fmla="*/ 499111 w 814864"/>
                    <a:gd name="connsiteY34" fmla="*/ 87313 h 1032670"/>
                    <a:gd name="connsiteX35" fmla="*/ 303848 w 814864"/>
                    <a:gd name="connsiteY35" fmla="*/ 87313 h 1032670"/>
                    <a:gd name="connsiteX36" fmla="*/ 326708 w 814864"/>
                    <a:gd name="connsiteY36" fmla="*/ 519510 h 1032670"/>
                    <a:gd name="connsiteX37" fmla="*/ 303848 w 814864"/>
                    <a:gd name="connsiteY37" fmla="*/ 951707 h 1032670"/>
                    <a:gd name="connsiteX38" fmla="*/ 280988 w 814864"/>
                    <a:gd name="connsiteY38" fmla="*/ 519510 h 1032670"/>
                    <a:gd name="connsiteX39" fmla="*/ 303848 w 814864"/>
                    <a:gd name="connsiteY39" fmla="*/ 87313 h 1032670"/>
                    <a:gd name="connsiteX40" fmla="*/ 400368 w 814864"/>
                    <a:gd name="connsiteY40" fmla="*/ 0 h 1032670"/>
                    <a:gd name="connsiteX41" fmla="*/ 423228 w 814864"/>
                    <a:gd name="connsiteY41" fmla="*/ 516335 h 1032670"/>
                    <a:gd name="connsiteX42" fmla="*/ 400368 w 814864"/>
                    <a:gd name="connsiteY42" fmla="*/ 1032670 h 1032670"/>
                    <a:gd name="connsiteX43" fmla="*/ 377508 w 814864"/>
                    <a:gd name="connsiteY43" fmla="*/ 516335 h 1032670"/>
                    <a:gd name="connsiteX44" fmla="*/ 400368 w 814864"/>
                    <a:gd name="connsiteY44" fmla="*/ 0 h 10326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814864" h="1032670">
                      <a:moveTo>
                        <a:pt x="792004" y="438159"/>
                      </a:moveTo>
                      <a:cubicBezTo>
                        <a:pt x="804629" y="438159"/>
                        <a:pt x="814864" y="496616"/>
                        <a:pt x="814864" y="568727"/>
                      </a:cubicBezTo>
                      <a:cubicBezTo>
                        <a:pt x="814864" y="640838"/>
                        <a:pt x="804629" y="699295"/>
                        <a:pt x="792004" y="699295"/>
                      </a:cubicBezTo>
                      <a:cubicBezTo>
                        <a:pt x="779379" y="699295"/>
                        <a:pt x="769144" y="640838"/>
                        <a:pt x="769144" y="568727"/>
                      </a:cubicBezTo>
                      <a:cubicBezTo>
                        <a:pt x="769144" y="496616"/>
                        <a:pt x="779379" y="438159"/>
                        <a:pt x="792004" y="438159"/>
                      </a:cubicBezTo>
                      <a:close/>
                      <a:moveTo>
                        <a:pt x="22860" y="438159"/>
                      </a:moveTo>
                      <a:cubicBezTo>
                        <a:pt x="35485" y="438159"/>
                        <a:pt x="45720" y="496616"/>
                        <a:pt x="45720" y="568727"/>
                      </a:cubicBezTo>
                      <a:cubicBezTo>
                        <a:pt x="45720" y="640838"/>
                        <a:pt x="35485" y="699295"/>
                        <a:pt x="22860" y="699295"/>
                      </a:cubicBezTo>
                      <a:cubicBezTo>
                        <a:pt x="10235" y="699295"/>
                        <a:pt x="0" y="640838"/>
                        <a:pt x="0" y="568727"/>
                      </a:cubicBezTo>
                      <a:cubicBezTo>
                        <a:pt x="0" y="496616"/>
                        <a:pt x="10235" y="438159"/>
                        <a:pt x="22860" y="438159"/>
                      </a:cubicBezTo>
                      <a:close/>
                      <a:moveTo>
                        <a:pt x="691991" y="318294"/>
                      </a:moveTo>
                      <a:cubicBezTo>
                        <a:pt x="704616" y="318294"/>
                        <a:pt x="714851" y="430414"/>
                        <a:pt x="714851" y="568722"/>
                      </a:cubicBezTo>
                      <a:cubicBezTo>
                        <a:pt x="714851" y="707030"/>
                        <a:pt x="704616" y="819150"/>
                        <a:pt x="691991" y="819150"/>
                      </a:cubicBezTo>
                      <a:cubicBezTo>
                        <a:pt x="679366" y="819150"/>
                        <a:pt x="669131" y="707030"/>
                        <a:pt x="669131" y="568722"/>
                      </a:cubicBezTo>
                      <a:cubicBezTo>
                        <a:pt x="669131" y="430414"/>
                        <a:pt x="679366" y="318294"/>
                        <a:pt x="691991" y="318294"/>
                      </a:cubicBezTo>
                      <a:close/>
                      <a:moveTo>
                        <a:pt x="118110" y="318294"/>
                      </a:moveTo>
                      <a:cubicBezTo>
                        <a:pt x="130735" y="318294"/>
                        <a:pt x="140970" y="430414"/>
                        <a:pt x="140970" y="568722"/>
                      </a:cubicBezTo>
                      <a:cubicBezTo>
                        <a:pt x="140970" y="707030"/>
                        <a:pt x="130735" y="819150"/>
                        <a:pt x="118110" y="819150"/>
                      </a:cubicBezTo>
                      <a:cubicBezTo>
                        <a:pt x="105485" y="819150"/>
                        <a:pt x="95250" y="707030"/>
                        <a:pt x="95250" y="568722"/>
                      </a:cubicBezTo>
                      <a:cubicBezTo>
                        <a:pt x="95250" y="430414"/>
                        <a:pt x="105485" y="318294"/>
                        <a:pt x="118110" y="318294"/>
                      </a:cubicBezTo>
                      <a:close/>
                      <a:moveTo>
                        <a:pt x="594360" y="189707"/>
                      </a:moveTo>
                      <a:cubicBezTo>
                        <a:pt x="606985" y="189707"/>
                        <a:pt x="617220" y="343229"/>
                        <a:pt x="617220" y="532607"/>
                      </a:cubicBezTo>
                      <a:cubicBezTo>
                        <a:pt x="617220" y="721985"/>
                        <a:pt x="606985" y="875507"/>
                        <a:pt x="594360" y="875507"/>
                      </a:cubicBezTo>
                      <a:cubicBezTo>
                        <a:pt x="581735" y="875507"/>
                        <a:pt x="571500" y="721985"/>
                        <a:pt x="571500" y="532607"/>
                      </a:cubicBezTo>
                      <a:cubicBezTo>
                        <a:pt x="571500" y="343229"/>
                        <a:pt x="581735" y="189707"/>
                        <a:pt x="594360" y="189707"/>
                      </a:cubicBezTo>
                      <a:close/>
                      <a:moveTo>
                        <a:pt x="210979" y="189707"/>
                      </a:moveTo>
                      <a:cubicBezTo>
                        <a:pt x="223604" y="189707"/>
                        <a:pt x="233839" y="343229"/>
                        <a:pt x="233839" y="532607"/>
                      </a:cubicBezTo>
                      <a:cubicBezTo>
                        <a:pt x="233839" y="721985"/>
                        <a:pt x="223604" y="875507"/>
                        <a:pt x="210979" y="875507"/>
                      </a:cubicBezTo>
                      <a:cubicBezTo>
                        <a:pt x="198354" y="875507"/>
                        <a:pt x="188119" y="721985"/>
                        <a:pt x="188119" y="532607"/>
                      </a:cubicBezTo>
                      <a:cubicBezTo>
                        <a:pt x="188119" y="343229"/>
                        <a:pt x="198354" y="189707"/>
                        <a:pt x="210979" y="189707"/>
                      </a:cubicBezTo>
                      <a:close/>
                      <a:moveTo>
                        <a:pt x="499111" y="87313"/>
                      </a:moveTo>
                      <a:cubicBezTo>
                        <a:pt x="511736" y="87313"/>
                        <a:pt x="521971" y="280814"/>
                        <a:pt x="521971" y="519510"/>
                      </a:cubicBezTo>
                      <a:cubicBezTo>
                        <a:pt x="521971" y="758206"/>
                        <a:pt x="511736" y="951707"/>
                        <a:pt x="499111" y="951707"/>
                      </a:cubicBezTo>
                      <a:cubicBezTo>
                        <a:pt x="486486" y="951707"/>
                        <a:pt x="476251" y="758206"/>
                        <a:pt x="476251" y="519510"/>
                      </a:cubicBezTo>
                      <a:cubicBezTo>
                        <a:pt x="476251" y="280814"/>
                        <a:pt x="486486" y="87313"/>
                        <a:pt x="499111" y="87313"/>
                      </a:cubicBezTo>
                      <a:close/>
                      <a:moveTo>
                        <a:pt x="303848" y="87313"/>
                      </a:moveTo>
                      <a:cubicBezTo>
                        <a:pt x="316473" y="87313"/>
                        <a:pt x="326708" y="280814"/>
                        <a:pt x="326708" y="519510"/>
                      </a:cubicBezTo>
                      <a:cubicBezTo>
                        <a:pt x="326708" y="758206"/>
                        <a:pt x="316473" y="951707"/>
                        <a:pt x="303848" y="951707"/>
                      </a:cubicBezTo>
                      <a:cubicBezTo>
                        <a:pt x="291223" y="951707"/>
                        <a:pt x="280988" y="758206"/>
                        <a:pt x="280988" y="519510"/>
                      </a:cubicBezTo>
                      <a:cubicBezTo>
                        <a:pt x="280988" y="280814"/>
                        <a:pt x="291223" y="87313"/>
                        <a:pt x="303848" y="87313"/>
                      </a:cubicBezTo>
                      <a:close/>
                      <a:moveTo>
                        <a:pt x="400368" y="0"/>
                      </a:moveTo>
                      <a:cubicBezTo>
                        <a:pt x="412993" y="0"/>
                        <a:pt x="423228" y="231171"/>
                        <a:pt x="423228" y="516335"/>
                      </a:cubicBezTo>
                      <a:cubicBezTo>
                        <a:pt x="423228" y="801499"/>
                        <a:pt x="412993" y="1032670"/>
                        <a:pt x="400368" y="1032670"/>
                      </a:cubicBezTo>
                      <a:cubicBezTo>
                        <a:pt x="387743" y="1032670"/>
                        <a:pt x="377508" y="801499"/>
                        <a:pt x="377508" y="516335"/>
                      </a:cubicBezTo>
                      <a:cubicBezTo>
                        <a:pt x="377508" y="231171"/>
                        <a:pt x="387743" y="0"/>
                        <a:pt x="4003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DC6F8934-834F-4B58-A9EA-A521C7AE225C}"/>
                  </a:ext>
                </a:extLst>
              </p:cNvPr>
              <p:cNvGrpSpPr/>
              <p:nvPr/>
            </p:nvGrpSpPr>
            <p:grpSpPr>
              <a:xfrm rot="19137989">
                <a:off x="4266692" y="2740035"/>
                <a:ext cx="739258" cy="1203656"/>
                <a:chOff x="4873206" y="2182481"/>
                <a:chExt cx="1072120" cy="1485032"/>
              </a:xfrm>
            </p:grpSpPr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1A76A5D8-C6A4-435E-A4A2-1D85B7456863}"/>
                    </a:ext>
                  </a:extLst>
                </p:cNvPr>
                <p:cNvSpPr/>
                <p:nvPr/>
              </p:nvSpPr>
              <p:spPr>
                <a:xfrm rot="10800000">
                  <a:off x="4873206" y="2182481"/>
                  <a:ext cx="1072120" cy="1485032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8D94C9C9-1C90-46F7-A5DE-3102BE5E28E6}"/>
                    </a:ext>
                  </a:extLst>
                </p:cNvPr>
                <p:cNvSpPr/>
                <p:nvPr/>
              </p:nvSpPr>
              <p:spPr>
                <a:xfrm rot="10800000">
                  <a:off x="4892193" y="2232700"/>
                  <a:ext cx="999613" cy="1384598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7D02C169-B168-41BC-A2C2-C63F92EE6230}"/>
                    </a:ext>
                  </a:extLst>
                </p:cNvPr>
                <p:cNvSpPr/>
                <p:nvPr/>
              </p:nvSpPr>
              <p:spPr>
                <a:xfrm>
                  <a:off x="5085056" y="2396333"/>
                  <a:ext cx="568713" cy="740596"/>
                </a:xfrm>
                <a:custGeom>
                  <a:avLst/>
                  <a:gdLst>
                    <a:gd name="connsiteX0" fmla="*/ 792004 w 814864"/>
                    <a:gd name="connsiteY0" fmla="*/ 438159 h 1032670"/>
                    <a:gd name="connsiteX1" fmla="*/ 814864 w 814864"/>
                    <a:gd name="connsiteY1" fmla="*/ 568727 h 1032670"/>
                    <a:gd name="connsiteX2" fmla="*/ 792004 w 814864"/>
                    <a:gd name="connsiteY2" fmla="*/ 699295 h 1032670"/>
                    <a:gd name="connsiteX3" fmla="*/ 769144 w 814864"/>
                    <a:gd name="connsiteY3" fmla="*/ 568727 h 1032670"/>
                    <a:gd name="connsiteX4" fmla="*/ 792004 w 814864"/>
                    <a:gd name="connsiteY4" fmla="*/ 438159 h 1032670"/>
                    <a:gd name="connsiteX5" fmla="*/ 22860 w 814864"/>
                    <a:gd name="connsiteY5" fmla="*/ 438159 h 1032670"/>
                    <a:gd name="connsiteX6" fmla="*/ 45720 w 814864"/>
                    <a:gd name="connsiteY6" fmla="*/ 568727 h 1032670"/>
                    <a:gd name="connsiteX7" fmla="*/ 22860 w 814864"/>
                    <a:gd name="connsiteY7" fmla="*/ 699295 h 1032670"/>
                    <a:gd name="connsiteX8" fmla="*/ 0 w 814864"/>
                    <a:gd name="connsiteY8" fmla="*/ 568727 h 1032670"/>
                    <a:gd name="connsiteX9" fmla="*/ 22860 w 814864"/>
                    <a:gd name="connsiteY9" fmla="*/ 438159 h 1032670"/>
                    <a:gd name="connsiteX10" fmla="*/ 691991 w 814864"/>
                    <a:gd name="connsiteY10" fmla="*/ 318294 h 1032670"/>
                    <a:gd name="connsiteX11" fmla="*/ 714851 w 814864"/>
                    <a:gd name="connsiteY11" fmla="*/ 568722 h 1032670"/>
                    <a:gd name="connsiteX12" fmla="*/ 691991 w 814864"/>
                    <a:gd name="connsiteY12" fmla="*/ 819150 h 1032670"/>
                    <a:gd name="connsiteX13" fmla="*/ 669131 w 814864"/>
                    <a:gd name="connsiteY13" fmla="*/ 568722 h 1032670"/>
                    <a:gd name="connsiteX14" fmla="*/ 691991 w 814864"/>
                    <a:gd name="connsiteY14" fmla="*/ 318294 h 1032670"/>
                    <a:gd name="connsiteX15" fmla="*/ 118110 w 814864"/>
                    <a:gd name="connsiteY15" fmla="*/ 318294 h 1032670"/>
                    <a:gd name="connsiteX16" fmla="*/ 140970 w 814864"/>
                    <a:gd name="connsiteY16" fmla="*/ 568722 h 1032670"/>
                    <a:gd name="connsiteX17" fmla="*/ 118110 w 814864"/>
                    <a:gd name="connsiteY17" fmla="*/ 819150 h 1032670"/>
                    <a:gd name="connsiteX18" fmla="*/ 95250 w 814864"/>
                    <a:gd name="connsiteY18" fmla="*/ 568722 h 1032670"/>
                    <a:gd name="connsiteX19" fmla="*/ 118110 w 814864"/>
                    <a:gd name="connsiteY19" fmla="*/ 318294 h 1032670"/>
                    <a:gd name="connsiteX20" fmla="*/ 594360 w 814864"/>
                    <a:gd name="connsiteY20" fmla="*/ 189707 h 1032670"/>
                    <a:gd name="connsiteX21" fmla="*/ 617220 w 814864"/>
                    <a:gd name="connsiteY21" fmla="*/ 532607 h 1032670"/>
                    <a:gd name="connsiteX22" fmla="*/ 594360 w 814864"/>
                    <a:gd name="connsiteY22" fmla="*/ 875507 h 1032670"/>
                    <a:gd name="connsiteX23" fmla="*/ 571500 w 814864"/>
                    <a:gd name="connsiteY23" fmla="*/ 532607 h 1032670"/>
                    <a:gd name="connsiteX24" fmla="*/ 594360 w 814864"/>
                    <a:gd name="connsiteY24" fmla="*/ 189707 h 1032670"/>
                    <a:gd name="connsiteX25" fmla="*/ 210979 w 814864"/>
                    <a:gd name="connsiteY25" fmla="*/ 189707 h 1032670"/>
                    <a:gd name="connsiteX26" fmla="*/ 233839 w 814864"/>
                    <a:gd name="connsiteY26" fmla="*/ 532607 h 1032670"/>
                    <a:gd name="connsiteX27" fmla="*/ 210979 w 814864"/>
                    <a:gd name="connsiteY27" fmla="*/ 875507 h 1032670"/>
                    <a:gd name="connsiteX28" fmla="*/ 188119 w 814864"/>
                    <a:gd name="connsiteY28" fmla="*/ 532607 h 1032670"/>
                    <a:gd name="connsiteX29" fmla="*/ 210979 w 814864"/>
                    <a:gd name="connsiteY29" fmla="*/ 189707 h 1032670"/>
                    <a:gd name="connsiteX30" fmla="*/ 499111 w 814864"/>
                    <a:gd name="connsiteY30" fmla="*/ 87313 h 1032670"/>
                    <a:gd name="connsiteX31" fmla="*/ 521971 w 814864"/>
                    <a:gd name="connsiteY31" fmla="*/ 519510 h 1032670"/>
                    <a:gd name="connsiteX32" fmla="*/ 499111 w 814864"/>
                    <a:gd name="connsiteY32" fmla="*/ 951707 h 1032670"/>
                    <a:gd name="connsiteX33" fmla="*/ 476251 w 814864"/>
                    <a:gd name="connsiteY33" fmla="*/ 519510 h 1032670"/>
                    <a:gd name="connsiteX34" fmla="*/ 499111 w 814864"/>
                    <a:gd name="connsiteY34" fmla="*/ 87313 h 1032670"/>
                    <a:gd name="connsiteX35" fmla="*/ 303848 w 814864"/>
                    <a:gd name="connsiteY35" fmla="*/ 87313 h 1032670"/>
                    <a:gd name="connsiteX36" fmla="*/ 326708 w 814864"/>
                    <a:gd name="connsiteY36" fmla="*/ 519510 h 1032670"/>
                    <a:gd name="connsiteX37" fmla="*/ 303848 w 814864"/>
                    <a:gd name="connsiteY37" fmla="*/ 951707 h 1032670"/>
                    <a:gd name="connsiteX38" fmla="*/ 280988 w 814864"/>
                    <a:gd name="connsiteY38" fmla="*/ 519510 h 1032670"/>
                    <a:gd name="connsiteX39" fmla="*/ 303848 w 814864"/>
                    <a:gd name="connsiteY39" fmla="*/ 87313 h 1032670"/>
                    <a:gd name="connsiteX40" fmla="*/ 400368 w 814864"/>
                    <a:gd name="connsiteY40" fmla="*/ 0 h 1032670"/>
                    <a:gd name="connsiteX41" fmla="*/ 423228 w 814864"/>
                    <a:gd name="connsiteY41" fmla="*/ 516335 h 1032670"/>
                    <a:gd name="connsiteX42" fmla="*/ 400368 w 814864"/>
                    <a:gd name="connsiteY42" fmla="*/ 1032670 h 1032670"/>
                    <a:gd name="connsiteX43" fmla="*/ 377508 w 814864"/>
                    <a:gd name="connsiteY43" fmla="*/ 516335 h 1032670"/>
                    <a:gd name="connsiteX44" fmla="*/ 400368 w 814864"/>
                    <a:gd name="connsiteY44" fmla="*/ 0 h 10326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814864" h="1032670">
                      <a:moveTo>
                        <a:pt x="792004" y="438159"/>
                      </a:moveTo>
                      <a:cubicBezTo>
                        <a:pt x="804629" y="438159"/>
                        <a:pt x="814864" y="496616"/>
                        <a:pt x="814864" y="568727"/>
                      </a:cubicBezTo>
                      <a:cubicBezTo>
                        <a:pt x="814864" y="640838"/>
                        <a:pt x="804629" y="699295"/>
                        <a:pt x="792004" y="699295"/>
                      </a:cubicBezTo>
                      <a:cubicBezTo>
                        <a:pt x="779379" y="699295"/>
                        <a:pt x="769144" y="640838"/>
                        <a:pt x="769144" y="568727"/>
                      </a:cubicBezTo>
                      <a:cubicBezTo>
                        <a:pt x="769144" y="496616"/>
                        <a:pt x="779379" y="438159"/>
                        <a:pt x="792004" y="438159"/>
                      </a:cubicBezTo>
                      <a:close/>
                      <a:moveTo>
                        <a:pt x="22860" y="438159"/>
                      </a:moveTo>
                      <a:cubicBezTo>
                        <a:pt x="35485" y="438159"/>
                        <a:pt x="45720" y="496616"/>
                        <a:pt x="45720" y="568727"/>
                      </a:cubicBezTo>
                      <a:cubicBezTo>
                        <a:pt x="45720" y="640838"/>
                        <a:pt x="35485" y="699295"/>
                        <a:pt x="22860" y="699295"/>
                      </a:cubicBezTo>
                      <a:cubicBezTo>
                        <a:pt x="10235" y="699295"/>
                        <a:pt x="0" y="640838"/>
                        <a:pt x="0" y="568727"/>
                      </a:cubicBezTo>
                      <a:cubicBezTo>
                        <a:pt x="0" y="496616"/>
                        <a:pt x="10235" y="438159"/>
                        <a:pt x="22860" y="438159"/>
                      </a:cubicBezTo>
                      <a:close/>
                      <a:moveTo>
                        <a:pt x="691991" y="318294"/>
                      </a:moveTo>
                      <a:cubicBezTo>
                        <a:pt x="704616" y="318294"/>
                        <a:pt x="714851" y="430414"/>
                        <a:pt x="714851" y="568722"/>
                      </a:cubicBezTo>
                      <a:cubicBezTo>
                        <a:pt x="714851" y="707030"/>
                        <a:pt x="704616" y="819150"/>
                        <a:pt x="691991" y="819150"/>
                      </a:cubicBezTo>
                      <a:cubicBezTo>
                        <a:pt x="679366" y="819150"/>
                        <a:pt x="669131" y="707030"/>
                        <a:pt x="669131" y="568722"/>
                      </a:cubicBezTo>
                      <a:cubicBezTo>
                        <a:pt x="669131" y="430414"/>
                        <a:pt x="679366" y="318294"/>
                        <a:pt x="691991" y="318294"/>
                      </a:cubicBezTo>
                      <a:close/>
                      <a:moveTo>
                        <a:pt x="118110" y="318294"/>
                      </a:moveTo>
                      <a:cubicBezTo>
                        <a:pt x="130735" y="318294"/>
                        <a:pt x="140970" y="430414"/>
                        <a:pt x="140970" y="568722"/>
                      </a:cubicBezTo>
                      <a:cubicBezTo>
                        <a:pt x="140970" y="707030"/>
                        <a:pt x="130735" y="819150"/>
                        <a:pt x="118110" y="819150"/>
                      </a:cubicBezTo>
                      <a:cubicBezTo>
                        <a:pt x="105485" y="819150"/>
                        <a:pt x="95250" y="707030"/>
                        <a:pt x="95250" y="568722"/>
                      </a:cubicBezTo>
                      <a:cubicBezTo>
                        <a:pt x="95250" y="430414"/>
                        <a:pt x="105485" y="318294"/>
                        <a:pt x="118110" y="318294"/>
                      </a:cubicBezTo>
                      <a:close/>
                      <a:moveTo>
                        <a:pt x="594360" y="189707"/>
                      </a:moveTo>
                      <a:cubicBezTo>
                        <a:pt x="606985" y="189707"/>
                        <a:pt x="617220" y="343229"/>
                        <a:pt x="617220" y="532607"/>
                      </a:cubicBezTo>
                      <a:cubicBezTo>
                        <a:pt x="617220" y="721985"/>
                        <a:pt x="606985" y="875507"/>
                        <a:pt x="594360" y="875507"/>
                      </a:cubicBezTo>
                      <a:cubicBezTo>
                        <a:pt x="581735" y="875507"/>
                        <a:pt x="571500" y="721985"/>
                        <a:pt x="571500" y="532607"/>
                      </a:cubicBezTo>
                      <a:cubicBezTo>
                        <a:pt x="571500" y="343229"/>
                        <a:pt x="581735" y="189707"/>
                        <a:pt x="594360" y="189707"/>
                      </a:cubicBezTo>
                      <a:close/>
                      <a:moveTo>
                        <a:pt x="210979" y="189707"/>
                      </a:moveTo>
                      <a:cubicBezTo>
                        <a:pt x="223604" y="189707"/>
                        <a:pt x="233839" y="343229"/>
                        <a:pt x="233839" y="532607"/>
                      </a:cubicBezTo>
                      <a:cubicBezTo>
                        <a:pt x="233839" y="721985"/>
                        <a:pt x="223604" y="875507"/>
                        <a:pt x="210979" y="875507"/>
                      </a:cubicBezTo>
                      <a:cubicBezTo>
                        <a:pt x="198354" y="875507"/>
                        <a:pt x="188119" y="721985"/>
                        <a:pt x="188119" y="532607"/>
                      </a:cubicBezTo>
                      <a:cubicBezTo>
                        <a:pt x="188119" y="343229"/>
                        <a:pt x="198354" y="189707"/>
                        <a:pt x="210979" y="189707"/>
                      </a:cubicBezTo>
                      <a:close/>
                      <a:moveTo>
                        <a:pt x="499111" y="87313"/>
                      </a:moveTo>
                      <a:cubicBezTo>
                        <a:pt x="511736" y="87313"/>
                        <a:pt x="521971" y="280814"/>
                        <a:pt x="521971" y="519510"/>
                      </a:cubicBezTo>
                      <a:cubicBezTo>
                        <a:pt x="521971" y="758206"/>
                        <a:pt x="511736" y="951707"/>
                        <a:pt x="499111" y="951707"/>
                      </a:cubicBezTo>
                      <a:cubicBezTo>
                        <a:pt x="486486" y="951707"/>
                        <a:pt x="476251" y="758206"/>
                        <a:pt x="476251" y="519510"/>
                      </a:cubicBezTo>
                      <a:cubicBezTo>
                        <a:pt x="476251" y="280814"/>
                        <a:pt x="486486" y="87313"/>
                        <a:pt x="499111" y="87313"/>
                      </a:cubicBezTo>
                      <a:close/>
                      <a:moveTo>
                        <a:pt x="303848" y="87313"/>
                      </a:moveTo>
                      <a:cubicBezTo>
                        <a:pt x="316473" y="87313"/>
                        <a:pt x="326708" y="280814"/>
                        <a:pt x="326708" y="519510"/>
                      </a:cubicBezTo>
                      <a:cubicBezTo>
                        <a:pt x="326708" y="758206"/>
                        <a:pt x="316473" y="951707"/>
                        <a:pt x="303848" y="951707"/>
                      </a:cubicBezTo>
                      <a:cubicBezTo>
                        <a:pt x="291223" y="951707"/>
                        <a:pt x="280988" y="758206"/>
                        <a:pt x="280988" y="519510"/>
                      </a:cubicBezTo>
                      <a:cubicBezTo>
                        <a:pt x="280988" y="280814"/>
                        <a:pt x="291223" y="87313"/>
                        <a:pt x="303848" y="87313"/>
                      </a:cubicBezTo>
                      <a:close/>
                      <a:moveTo>
                        <a:pt x="400368" y="0"/>
                      </a:moveTo>
                      <a:cubicBezTo>
                        <a:pt x="412993" y="0"/>
                        <a:pt x="423228" y="231171"/>
                        <a:pt x="423228" y="516335"/>
                      </a:cubicBezTo>
                      <a:cubicBezTo>
                        <a:pt x="423228" y="801499"/>
                        <a:pt x="412993" y="1032670"/>
                        <a:pt x="400368" y="1032670"/>
                      </a:cubicBezTo>
                      <a:cubicBezTo>
                        <a:pt x="387743" y="1032670"/>
                        <a:pt x="377508" y="801499"/>
                        <a:pt x="377508" y="516335"/>
                      </a:cubicBezTo>
                      <a:cubicBezTo>
                        <a:pt x="377508" y="231171"/>
                        <a:pt x="387743" y="0"/>
                        <a:pt x="4003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9DA476B8-87F8-499E-B02B-458FFDCD95A8}"/>
                  </a:ext>
                </a:extLst>
              </p:cNvPr>
              <p:cNvGrpSpPr/>
              <p:nvPr/>
            </p:nvGrpSpPr>
            <p:grpSpPr>
              <a:xfrm rot="12600000">
                <a:off x="4455100" y="3682748"/>
                <a:ext cx="667197" cy="1282229"/>
                <a:chOff x="4873206" y="2182481"/>
                <a:chExt cx="1072120" cy="1485032"/>
              </a:xfrm>
            </p:grpSpPr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1635BA05-F3A4-4EE7-8E8A-B714E3A28A70}"/>
                    </a:ext>
                  </a:extLst>
                </p:cNvPr>
                <p:cNvSpPr/>
                <p:nvPr/>
              </p:nvSpPr>
              <p:spPr>
                <a:xfrm rot="10800000">
                  <a:off x="4873206" y="2182481"/>
                  <a:ext cx="1072120" cy="1485032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A7AF4A8C-B222-4CC3-B00E-61216D2A611E}"/>
                    </a:ext>
                  </a:extLst>
                </p:cNvPr>
                <p:cNvSpPr/>
                <p:nvPr/>
              </p:nvSpPr>
              <p:spPr>
                <a:xfrm rot="10800000">
                  <a:off x="4892192" y="2232699"/>
                  <a:ext cx="999612" cy="1384598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70489986-286C-45F7-8EBD-B76ED95E9A4B}"/>
                    </a:ext>
                  </a:extLst>
                </p:cNvPr>
                <p:cNvSpPr/>
                <p:nvPr/>
              </p:nvSpPr>
              <p:spPr>
                <a:xfrm>
                  <a:off x="5064485" y="2425853"/>
                  <a:ext cx="656143" cy="740596"/>
                </a:xfrm>
                <a:custGeom>
                  <a:avLst/>
                  <a:gdLst>
                    <a:gd name="connsiteX0" fmla="*/ 792004 w 814864"/>
                    <a:gd name="connsiteY0" fmla="*/ 438159 h 1032670"/>
                    <a:gd name="connsiteX1" fmla="*/ 814864 w 814864"/>
                    <a:gd name="connsiteY1" fmla="*/ 568727 h 1032670"/>
                    <a:gd name="connsiteX2" fmla="*/ 792004 w 814864"/>
                    <a:gd name="connsiteY2" fmla="*/ 699295 h 1032670"/>
                    <a:gd name="connsiteX3" fmla="*/ 769144 w 814864"/>
                    <a:gd name="connsiteY3" fmla="*/ 568727 h 1032670"/>
                    <a:gd name="connsiteX4" fmla="*/ 792004 w 814864"/>
                    <a:gd name="connsiteY4" fmla="*/ 438159 h 1032670"/>
                    <a:gd name="connsiteX5" fmla="*/ 22860 w 814864"/>
                    <a:gd name="connsiteY5" fmla="*/ 438159 h 1032670"/>
                    <a:gd name="connsiteX6" fmla="*/ 45720 w 814864"/>
                    <a:gd name="connsiteY6" fmla="*/ 568727 h 1032670"/>
                    <a:gd name="connsiteX7" fmla="*/ 22860 w 814864"/>
                    <a:gd name="connsiteY7" fmla="*/ 699295 h 1032670"/>
                    <a:gd name="connsiteX8" fmla="*/ 0 w 814864"/>
                    <a:gd name="connsiteY8" fmla="*/ 568727 h 1032670"/>
                    <a:gd name="connsiteX9" fmla="*/ 22860 w 814864"/>
                    <a:gd name="connsiteY9" fmla="*/ 438159 h 1032670"/>
                    <a:gd name="connsiteX10" fmla="*/ 691991 w 814864"/>
                    <a:gd name="connsiteY10" fmla="*/ 318294 h 1032670"/>
                    <a:gd name="connsiteX11" fmla="*/ 714851 w 814864"/>
                    <a:gd name="connsiteY11" fmla="*/ 568722 h 1032670"/>
                    <a:gd name="connsiteX12" fmla="*/ 691991 w 814864"/>
                    <a:gd name="connsiteY12" fmla="*/ 819150 h 1032670"/>
                    <a:gd name="connsiteX13" fmla="*/ 669131 w 814864"/>
                    <a:gd name="connsiteY13" fmla="*/ 568722 h 1032670"/>
                    <a:gd name="connsiteX14" fmla="*/ 691991 w 814864"/>
                    <a:gd name="connsiteY14" fmla="*/ 318294 h 1032670"/>
                    <a:gd name="connsiteX15" fmla="*/ 118110 w 814864"/>
                    <a:gd name="connsiteY15" fmla="*/ 318294 h 1032670"/>
                    <a:gd name="connsiteX16" fmla="*/ 140970 w 814864"/>
                    <a:gd name="connsiteY16" fmla="*/ 568722 h 1032670"/>
                    <a:gd name="connsiteX17" fmla="*/ 118110 w 814864"/>
                    <a:gd name="connsiteY17" fmla="*/ 819150 h 1032670"/>
                    <a:gd name="connsiteX18" fmla="*/ 95250 w 814864"/>
                    <a:gd name="connsiteY18" fmla="*/ 568722 h 1032670"/>
                    <a:gd name="connsiteX19" fmla="*/ 118110 w 814864"/>
                    <a:gd name="connsiteY19" fmla="*/ 318294 h 1032670"/>
                    <a:gd name="connsiteX20" fmla="*/ 594360 w 814864"/>
                    <a:gd name="connsiteY20" fmla="*/ 189707 h 1032670"/>
                    <a:gd name="connsiteX21" fmla="*/ 617220 w 814864"/>
                    <a:gd name="connsiteY21" fmla="*/ 532607 h 1032670"/>
                    <a:gd name="connsiteX22" fmla="*/ 594360 w 814864"/>
                    <a:gd name="connsiteY22" fmla="*/ 875507 h 1032670"/>
                    <a:gd name="connsiteX23" fmla="*/ 571500 w 814864"/>
                    <a:gd name="connsiteY23" fmla="*/ 532607 h 1032670"/>
                    <a:gd name="connsiteX24" fmla="*/ 594360 w 814864"/>
                    <a:gd name="connsiteY24" fmla="*/ 189707 h 1032670"/>
                    <a:gd name="connsiteX25" fmla="*/ 210979 w 814864"/>
                    <a:gd name="connsiteY25" fmla="*/ 189707 h 1032670"/>
                    <a:gd name="connsiteX26" fmla="*/ 233839 w 814864"/>
                    <a:gd name="connsiteY26" fmla="*/ 532607 h 1032670"/>
                    <a:gd name="connsiteX27" fmla="*/ 210979 w 814864"/>
                    <a:gd name="connsiteY27" fmla="*/ 875507 h 1032670"/>
                    <a:gd name="connsiteX28" fmla="*/ 188119 w 814864"/>
                    <a:gd name="connsiteY28" fmla="*/ 532607 h 1032670"/>
                    <a:gd name="connsiteX29" fmla="*/ 210979 w 814864"/>
                    <a:gd name="connsiteY29" fmla="*/ 189707 h 1032670"/>
                    <a:gd name="connsiteX30" fmla="*/ 499111 w 814864"/>
                    <a:gd name="connsiteY30" fmla="*/ 87313 h 1032670"/>
                    <a:gd name="connsiteX31" fmla="*/ 521971 w 814864"/>
                    <a:gd name="connsiteY31" fmla="*/ 519510 h 1032670"/>
                    <a:gd name="connsiteX32" fmla="*/ 499111 w 814864"/>
                    <a:gd name="connsiteY32" fmla="*/ 951707 h 1032670"/>
                    <a:gd name="connsiteX33" fmla="*/ 476251 w 814864"/>
                    <a:gd name="connsiteY33" fmla="*/ 519510 h 1032670"/>
                    <a:gd name="connsiteX34" fmla="*/ 499111 w 814864"/>
                    <a:gd name="connsiteY34" fmla="*/ 87313 h 1032670"/>
                    <a:gd name="connsiteX35" fmla="*/ 303848 w 814864"/>
                    <a:gd name="connsiteY35" fmla="*/ 87313 h 1032670"/>
                    <a:gd name="connsiteX36" fmla="*/ 326708 w 814864"/>
                    <a:gd name="connsiteY36" fmla="*/ 519510 h 1032670"/>
                    <a:gd name="connsiteX37" fmla="*/ 303848 w 814864"/>
                    <a:gd name="connsiteY37" fmla="*/ 951707 h 1032670"/>
                    <a:gd name="connsiteX38" fmla="*/ 280988 w 814864"/>
                    <a:gd name="connsiteY38" fmla="*/ 519510 h 1032670"/>
                    <a:gd name="connsiteX39" fmla="*/ 303848 w 814864"/>
                    <a:gd name="connsiteY39" fmla="*/ 87313 h 1032670"/>
                    <a:gd name="connsiteX40" fmla="*/ 400368 w 814864"/>
                    <a:gd name="connsiteY40" fmla="*/ 0 h 1032670"/>
                    <a:gd name="connsiteX41" fmla="*/ 423228 w 814864"/>
                    <a:gd name="connsiteY41" fmla="*/ 516335 h 1032670"/>
                    <a:gd name="connsiteX42" fmla="*/ 400368 w 814864"/>
                    <a:gd name="connsiteY42" fmla="*/ 1032670 h 1032670"/>
                    <a:gd name="connsiteX43" fmla="*/ 377508 w 814864"/>
                    <a:gd name="connsiteY43" fmla="*/ 516335 h 1032670"/>
                    <a:gd name="connsiteX44" fmla="*/ 400368 w 814864"/>
                    <a:gd name="connsiteY44" fmla="*/ 0 h 10326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814864" h="1032670">
                      <a:moveTo>
                        <a:pt x="792004" y="438159"/>
                      </a:moveTo>
                      <a:cubicBezTo>
                        <a:pt x="804629" y="438159"/>
                        <a:pt x="814864" y="496616"/>
                        <a:pt x="814864" y="568727"/>
                      </a:cubicBezTo>
                      <a:cubicBezTo>
                        <a:pt x="814864" y="640838"/>
                        <a:pt x="804629" y="699295"/>
                        <a:pt x="792004" y="699295"/>
                      </a:cubicBezTo>
                      <a:cubicBezTo>
                        <a:pt x="779379" y="699295"/>
                        <a:pt x="769144" y="640838"/>
                        <a:pt x="769144" y="568727"/>
                      </a:cubicBezTo>
                      <a:cubicBezTo>
                        <a:pt x="769144" y="496616"/>
                        <a:pt x="779379" y="438159"/>
                        <a:pt x="792004" y="438159"/>
                      </a:cubicBezTo>
                      <a:close/>
                      <a:moveTo>
                        <a:pt x="22860" y="438159"/>
                      </a:moveTo>
                      <a:cubicBezTo>
                        <a:pt x="35485" y="438159"/>
                        <a:pt x="45720" y="496616"/>
                        <a:pt x="45720" y="568727"/>
                      </a:cubicBezTo>
                      <a:cubicBezTo>
                        <a:pt x="45720" y="640838"/>
                        <a:pt x="35485" y="699295"/>
                        <a:pt x="22860" y="699295"/>
                      </a:cubicBezTo>
                      <a:cubicBezTo>
                        <a:pt x="10235" y="699295"/>
                        <a:pt x="0" y="640838"/>
                        <a:pt x="0" y="568727"/>
                      </a:cubicBezTo>
                      <a:cubicBezTo>
                        <a:pt x="0" y="496616"/>
                        <a:pt x="10235" y="438159"/>
                        <a:pt x="22860" y="438159"/>
                      </a:cubicBezTo>
                      <a:close/>
                      <a:moveTo>
                        <a:pt x="691991" y="318294"/>
                      </a:moveTo>
                      <a:cubicBezTo>
                        <a:pt x="704616" y="318294"/>
                        <a:pt x="714851" y="430414"/>
                        <a:pt x="714851" y="568722"/>
                      </a:cubicBezTo>
                      <a:cubicBezTo>
                        <a:pt x="714851" y="707030"/>
                        <a:pt x="704616" y="819150"/>
                        <a:pt x="691991" y="819150"/>
                      </a:cubicBezTo>
                      <a:cubicBezTo>
                        <a:pt x="679366" y="819150"/>
                        <a:pt x="669131" y="707030"/>
                        <a:pt x="669131" y="568722"/>
                      </a:cubicBezTo>
                      <a:cubicBezTo>
                        <a:pt x="669131" y="430414"/>
                        <a:pt x="679366" y="318294"/>
                        <a:pt x="691991" y="318294"/>
                      </a:cubicBezTo>
                      <a:close/>
                      <a:moveTo>
                        <a:pt x="118110" y="318294"/>
                      </a:moveTo>
                      <a:cubicBezTo>
                        <a:pt x="130735" y="318294"/>
                        <a:pt x="140970" y="430414"/>
                        <a:pt x="140970" y="568722"/>
                      </a:cubicBezTo>
                      <a:cubicBezTo>
                        <a:pt x="140970" y="707030"/>
                        <a:pt x="130735" y="819150"/>
                        <a:pt x="118110" y="819150"/>
                      </a:cubicBezTo>
                      <a:cubicBezTo>
                        <a:pt x="105485" y="819150"/>
                        <a:pt x="95250" y="707030"/>
                        <a:pt x="95250" y="568722"/>
                      </a:cubicBezTo>
                      <a:cubicBezTo>
                        <a:pt x="95250" y="430414"/>
                        <a:pt x="105485" y="318294"/>
                        <a:pt x="118110" y="318294"/>
                      </a:cubicBezTo>
                      <a:close/>
                      <a:moveTo>
                        <a:pt x="594360" y="189707"/>
                      </a:moveTo>
                      <a:cubicBezTo>
                        <a:pt x="606985" y="189707"/>
                        <a:pt x="617220" y="343229"/>
                        <a:pt x="617220" y="532607"/>
                      </a:cubicBezTo>
                      <a:cubicBezTo>
                        <a:pt x="617220" y="721985"/>
                        <a:pt x="606985" y="875507"/>
                        <a:pt x="594360" y="875507"/>
                      </a:cubicBezTo>
                      <a:cubicBezTo>
                        <a:pt x="581735" y="875507"/>
                        <a:pt x="571500" y="721985"/>
                        <a:pt x="571500" y="532607"/>
                      </a:cubicBezTo>
                      <a:cubicBezTo>
                        <a:pt x="571500" y="343229"/>
                        <a:pt x="581735" y="189707"/>
                        <a:pt x="594360" y="189707"/>
                      </a:cubicBezTo>
                      <a:close/>
                      <a:moveTo>
                        <a:pt x="210979" y="189707"/>
                      </a:moveTo>
                      <a:cubicBezTo>
                        <a:pt x="223604" y="189707"/>
                        <a:pt x="233839" y="343229"/>
                        <a:pt x="233839" y="532607"/>
                      </a:cubicBezTo>
                      <a:cubicBezTo>
                        <a:pt x="233839" y="721985"/>
                        <a:pt x="223604" y="875507"/>
                        <a:pt x="210979" y="875507"/>
                      </a:cubicBezTo>
                      <a:cubicBezTo>
                        <a:pt x="198354" y="875507"/>
                        <a:pt x="188119" y="721985"/>
                        <a:pt x="188119" y="532607"/>
                      </a:cubicBezTo>
                      <a:cubicBezTo>
                        <a:pt x="188119" y="343229"/>
                        <a:pt x="198354" y="189707"/>
                        <a:pt x="210979" y="189707"/>
                      </a:cubicBezTo>
                      <a:close/>
                      <a:moveTo>
                        <a:pt x="499111" y="87313"/>
                      </a:moveTo>
                      <a:cubicBezTo>
                        <a:pt x="511736" y="87313"/>
                        <a:pt x="521971" y="280814"/>
                        <a:pt x="521971" y="519510"/>
                      </a:cubicBezTo>
                      <a:cubicBezTo>
                        <a:pt x="521971" y="758206"/>
                        <a:pt x="511736" y="951707"/>
                        <a:pt x="499111" y="951707"/>
                      </a:cubicBezTo>
                      <a:cubicBezTo>
                        <a:pt x="486486" y="951707"/>
                        <a:pt x="476251" y="758206"/>
                        <a:pt x="476251" y="519510"/>
                      </a:cubicBezTo>
                      <a:cubicBezTo>
                        <a:pt x="476251" y="280814"/>
                        <a:pt x="486486" y="87313"/>
                        <a:pt x="499111" y="87313"/>
                      </a:cubicBezTo>
                      <a:close/>
                      <a:moveTo>
                        <a:pt x="303848" y="87313"/>
                      </a:moveTo>
                      <a:cubicBezTo>
                        <a:pt x="316473" y="87313"/>
                        <a:pt x="326708" y="280814"/>
                        <a:pt x="326708" y="519510"/>
                      </a:cubicBezTo>
                      <a:cubicBezTo>
                        <a:pt x="326708" y="758206"/>
                        <a:pt x="316473" y="951707"/>
                        <a:pt x="303848" y="951707"/>
                      </a:cubicBezTo>
                      <a:cubicBezTo>
                        <a:pt x="291223" y="951707"/>
                        <a:pt x="280988" y="758206"/>
                        <a:pt x="280988" y="519510"/>
                      </a:cubicBezTo>
                      <a:cubicBezTo>
                        <a:pt x="280988" y="280814"/>
                        <a:pt x="291223" y="87313"/>
                        <a:pt x="303848" y="87313"/>
                      </a:cubicBezTo>
                      <a:close/>
                      <a:moveTo>
                        <a:pt x="400368" y="0"/>
                      </a:moveTo>
                      <a:cubicBezTo>
                        <a:pt x="412993" y="0"/>
                        <a:pt x="423228" y="231171"/>
                        <a:pt x="423228" y="516335"/>
                      </a:cubicBezTo>
                      <a:cubicBezTo>
                        <a:pt x="423228" y="801499"/>
                        <a:pt x="412993" y="1032670"/>
                        <a:pt x="400368" y="1032670"/>
                      </a:cubicBezTo>
                      <a:cubicBezTo>
                        <a:pt x="387743" y="1032670"/>
                        <a:pt x="377508" y="801499"/>
                        <a:pt x="377508" y="516335"/>
                      </a:cubicBezTo>
                      <a:cubicBezTo>
                        <a:pt x="377508" y="231171"/>
                        <a:pt x="387743" y="0"/>
                        <a:pt x="4003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1" name="星: 5 pt 170">
                <a:extLst>
                  <a:ext uri="{FF2B5EF4-FFF2-40B4-BE49-F238E27FC236}">
                    <a16:creationId xmlns:a16="http://schemas.microsoft.com/office/drawing/2014/main" id="{32E8CE07-BE34-46F2-A4C7-5783B8472C73}"/>
                  </a:ext>
                </a:extLst>
              </p:cNvPr>
              <p:cNvSpPr/>
              <p:nvPr/>
            </p:nvSpPr>
            <p:spPr>
              <a:xfrm>
                <a:off x="4898164" y="3306679"/>
                <a:ext cx="505686" cy="692620"/>
              </a:xfrm>
              <a:prstGeom prst="star5">
                <a:avLst>
                  <a:gd name="adj" fmla="val 23442"/>
                  <a:gd name="hf" fmla="val 105146"/>
                  <a:gd name="vf" fmla="val 110557"/>
                </a:avLst>
              </a:prstGeom>
              <a:solidFill>
                <a:srgbClr val="CCFF66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星: 24 pt 171">
                <a:extLst>
                  <a:ext uri="{FF2B5EF4-FFF2-40B4-BE49-F238E27FC236}">
                    <a16:creationId xmlns:a16="http://schemas.microsoft.com/office/drawing/2014/main" id="{C430EEEA-34BC-47D2-BFA4-F8CB1647F799}"/>
                  </a:ext>
                </a:extLst>
              </p:cNvPr>
              <p:cNvSpPr/>
              <p:nvPr/>
            </p:nvSpPr>
            <p:spPr>
              <a:xfrm>
                <a:off x="4991410" y="3496249"/>
                <a:ext cx="271221" cy="349478"/>
              </a:xfrm>
              <a:prstGeom prst="star24">
                <a:avLst>
                  <a:gd name="adj" fmla="val 44354"/>
                </a:avLst>
              </a:prstGeom>
              <a:gradFill flip="none" rotWithShape="1">
                <a:gsLst>
                  <a:gs pos="30000">
                    <a:srgbClr val="C00000"/>
                  </a:gs>
                  <a:gs pos="60000">
                    <a:srgbClr val="8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7DA45197-966B-4CD2-8114-82A91244B67F}"/>
                  </a:ext>
                </a:extLst>
              </p:cNvPr>
              <p:cNvGrpSpPr/>
              <p:nvPr/>
            </p:nvGrpSpPr>
            <p:grpSpPr>
              <a:xfrm rot="7841747">
                <a:off x="4862394" y="3872666"/>
                <a:ext cx="325647" cy="56146"/>
                <a:chOff x="3217689" y="3752730"/>
                <a:chExt cx="325647" cy="56146"/>
              </a:xfrm>
            </p:grpSpPr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D4E7CB19-34B1-4473-B71F-36E4F30A577D}"/>
                    </a:ext>
                  </a:extLst>
                </p:cNvPr>
                <p:cNvSpPr/>
                <p:nvPr/>
              </p:nvSpPr>
              <p:spPr>
                <a:xfrm rot="5400000">
                  <a:off x="3333996" y="3636857"/>
                  <a:ext cx="42285" cy="274899"/>
                </a:xfrm>
                <a:custGeom>
                  <a:avLst/>
                  <a:gdLst>
                    <a:gd name="connsiteX0" fmla="*/ 55845 w 153377"/>
                    <a:gd name="connsiteY0" fmla="*/ 0 h 581025"/>
                    <a:gd name="connsiteX1" fmla="*/ 146332 w 153377"/>
                    <a:gd name="connsiteY1" fmla="*/ 0 h 581025"/>
                    <a:gd name="connsiteX2" fmla="*/ 139309 w 153377"/>
                    <a:gd name="connsiteY2" fmla="*/ 13301 h 581025"/>
                    <a:gd name="connsiteX3" fmla="*/ 90487 w 153377"/>
                    <a:gd name="connsiteY3" fmla="*/ 283842 h 581025"/>
                    <a:gd name="connsiteX4" fmla="*/ 139309 w 153377"/>
                    <a:gd name="connsiteY4" fmla="*/ 554383 h 581025"/>
                    <a:gd name="connsiteX5" fmla="*/ 153377 w 153377"/>
                    <a:gd name="connsiteY5" fmla="*/ 581025 h 581025"/>
                    <a:gd name="connsiteX6" fmla="*/ 62890 w 153377"/>
                    <a:gd name="connsiteY6" fmla="*/ 581025 h 581025"/>
                    <a:gd name="connsiteX7" fmla="*/ 48822 w 153377"/>
                    <a:gd name="connsiteY7" fmla="*/ 554383 h 581025"/>
                    <a:gd name="connsiteX8" fmla="*/ 0 w 153377"/>
                    <a:gd name="connsiteY8" fmla="*/ 283842 h 581025"/>
                    <a:gd name="connsiteX9" fmla="*/ 48822 w 153377"/>
                    <a:gd name="connsiteY9" fmla="*/ 13301 h 58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3377" h="581025">
                      <a:moveTo>
                        <a:pt x="55845" y="0"/>
                      </a:moveTo>
                      <a:lnTo>
                        <a:pt x="146332" y="0"/>
                      </a:lnTo>
                      <a:lnTo>
                        <a:pt x="139309" y="13301"/>
                      </a:lnTo>
                      <a:cubicBezTo>
                        <a:pt x="109145" y="82538"/>
                        <a:pt x="90487" y="178189"/>
                        <a:pt x="90487" y="283842"/>
                      </a:cubicBezTo>
                      <a:cubicBezTo>
                        <a:pt x="90487" y="389495"/>
                        <a:pt x="109145" y="485146"/>
                        <a:pt x="139309" y="554383"/>
                      </a:cubicBezTo>
                      <a:lnTo>
                        <a:pt x="153377" y="581025"/>
                      </a:lnTo>
                      <a:lnTo>
                        <a:pt x="62890" y="581025"/>
                      </a:lnTo>
                      <a:lnTo>
                        <a:pt x="48822" y="554383"/>
                      </a:lnTo>
                      <a:cubicBezTo>
                        <a:pt x="18658" y="485146"/>
                        <a:pt x="0" y="389495"/>
                        <a:pt x="0" y="283842"/>
                      </a:cubicBezTo>
                      <a:cubicBezTo>
                        <a:pt x="0" y="178189"/>
                        <a:pt x="18658" y="82538"/>
                        <a:pt x="48822" y="13301"/>
                      </a:cubicBezTo>
                      <a:close/>
                    </a:path>
                  </a:pathLst>
                </a:custGeom>
                <a:solidFill>
                  <a:srgbClr val="CCFF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楕円 201">
                  <a:extLst>
                    <a:ext uri="{FF2B5EF4-FFF2-40B4-BE49-F238E27FC236}">
                      <a16:creationId xmlns:a16="http://schemas.microsoft.com/office/drawing/2014/main" id="{A825A241-CC72-46FA-9208-63E88C5D2D4F}"/>
                    </a:ext>
                  </a:extLst>
                </p:cNvPr>
                <p:cNvSpPr/>
                <p:nvPr/>
              </p:nvSpPr>
              <p:spPr>
                <a:xfrm rot="6181687">
                  <a:off x="3469711" y="3735250"/>
                  <a:ext cx="56146" cy="91105"/>
                </a:xfrm>
                <a:prstGeom prst="ellipse">
                  <a:avLst/>
                </a:prstGeom>
                <a:gradFill flip="none" rotWithShape="1">
                  <a:gsLst>
                    <a:gs pos="30000">
                      <a:srgbClr val="C00000"/>
                    </a:gs>
                    <a:gs pos="60000">
                      <a:srgbClr val="8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6A257A5F-C348-41FC-924D-344583F2B472}"/>
                  </a:ext>
                </a:extLst>
              </p:cNvPr>
              <p:cNvGrpSpPr/>
              <p:nvPr/>
            </p:nvGrpSpPr>
            <p:grpSpPr>
              <a:xfrm rot="14090307" flipV="1">
                <a:off x="4921474" y="3402480"/>
                <a:ext cx="325647" cy="56146"/>
                <a:chOff x="3217689" y="3752730"/>
                <a:chExt cx="325647" cy="56146"/>
              </a:xfrm>
            </p:grpSpPr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1520D950-D5B2-40EB-80A1-D2A2EA07AB8A}"/>
                    </a:ext>
                  </a:extLst>
                </p:cNvPr>
                <p:cNvSpPr/>
                <p:nvPr/>
              </p:nvSpPr>
              <p:spPr>
                <a:xfrm rot="5400000">
                  <a:off x="3333996" y="3636857"/>
                  <a:ext cx="42285" cy="274899"/>
                </a:xfrm>
                <a:custGeom>
                  <a:avLst/>
                  <a:gdLst>
                    <a:gd name="connsiteX0" fmla="*/ 55845 w 153377"/>
                    <a:gd name="connsiteY0" fmla="*/ 0 h 581025"/>
                    <a:gd name="connsiteX1" fmla="*/ 146332 w 153377"/>
                    <a:gd name="connsiteY1" fmla="*/ 0 h 581025"/>
                    <a:gd name="connsiteX2" fmla="*/ 139309 w 153377"/>
                    <a:gd name="connsiteY2" fmla="*/ 13301 h 581025"/>
                    <a:gd name="connsiteX3" fmla="*/ 90487 w 153377"/>
                    <a:gd name="connsiteY3" fmla="*/ 283842 h 581025"/>
                    <a:gd name="connsiteX4" fmla="*/ 139309 w 153377"/>
                    <a:gd name="connsiteY4" fmla="*/ 554383 h 581025"/>
                    <a:gd name="connsiteX5" fmla="*/ 153377 w 153377"/>
                    <a:gd name="connsiteY5" fmla="*/ 581025 h 581025"/>
                    <a:gd name="connsiteX6" fmla="*/ 62890 w 153377"/>
                    <a:gd name="connsiteY6" fmla="*/ 581025 h 581025"/>
                    <a:gd name="connsiteX7" fmla="*/ 48822 w 153377"/>
                    <a:gd name="connsiteY7" fmla="*/ 554383 h 581025"/>
                    <a:gd name="connsiteX8" fmla="*/ 0 w 153377"/>
                    <a:gd name="connsiteY8" fmla="*/ 283842 h 581025"/>
                    <a:gd name="connsiteX9" fmla="*/ 48822 w 153377"/>
                    <a:gd name="connsiteY9" fmla="*/ 13301 h 58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3377" h="581025">
                      <a:moveTo>
                        <a:pt x="55845" y="0"/>
                      </a:moveTo>
                      <a:lnTo>
                        <a:pt x="146332" y="0"/>
                      </a:lnTo>
                      <a:lnTo>
                        <a:pt x="139309" y="13301"/>
                      </a:lnTo>
                      <a:cubicBezTo>
                        <a:pt x="109145" y="82538"/>
                        <a:pt x="90487" y="178189"/>
                        <a:pt x="90487" y="283842"/>
                      </a:cubicBezTo>
                      <a:cubicBezTo>
                        <a:pt x="90487" y="389495"/>
                        <a:pt x="109145" y="485146"/>
                        <a:pt x="139309" y="554383"/>
                      </a:cubicBezTo>
                      <a:lnTo>
                        <a:pt x="153377" y="581025"/>
                      </a:lnTo>
                      <a:lnTo>
                        <a:pt x="62890" y="581025"/>
                      </a:lnTo>
                      <a:lnTo>
                        <a:pt x="48822" y="554383"/>
                      </a:lnTo>
                      <a:cubicBezTo>
                        <a:pt x="18658" y="485146"/>
                        <a:pt x="0" y="389495"/>
                        <a:pt x="0" y="283842"/>
                      </a:cubicBezTo>
                      <a:cubicBezTo>
                        <a:pt x="0" y="178189"/>
                        <a:pt x="18658" y="82538"/>
                        <a:pt x="48822" y="13301"/>
                      </a:cubicBezTo>
                      <a:close/>
                    </a:path>
                  </a:pathLst>
                </a:custGeom>
                <a:solidFill>
                  <a:srgbClr val="CCFF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楕円 199">
                  <a:extLst>
                    <a:ext uri="{FF2B5EF4-FFF2-40B4-BE49-F238E27FC236}">
                      <a16:creationId xmlns:a16="http://schemas.microsoft.com/office/drawing/2014/main" id="{254D33B0-9247-494F-899F-294CDC2B4DB9}"/>
                    </a:ext>
                  </a:extLst>
                </p:cNvPr>
                <p:cNvSpPr/>
                <p:nvPr/>
              </p:nvSpPr>
              <p:spPr>
                <a:xfrm rot="6181687">
                  <a:off x="3469711" y="3735250"/>
                  <a:ext cx="56146" cy="91105"/>
                </a:xfrm>
                <a:prstGeom prst="ellipse">
                  <a:avLst/>
                </a:prstGeom>
                <a:gradFill flip="none" rotWithShape="1">
                  <a:gsLst>
                    <a:gs pos="30000">
                      <a:srgbClr val="C00000"/>
                    </a:gs>
                    <a:gs pos="60000">
                      <a:srgbClr val="8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5165CECD-3A1C-46F1-B9DD-C9D8BD9A5B0C}"/>
                  </a:ext>
                </a:extLst>
              </p:cNvPr>
              <p:cNvGrpSpPr/>
              <p:nvPr/>
            </p:nvGrpSpPr>
            <p:grpSpPr>
              <a:xfrm rot="13185562" flipV="1">
                <a:off x="4891880" y="3498644"/>
                <a:ext cx="278891" cy="48085"/>
                <a:chOff x="3217689" y="3752730"/>
                <a:chExt cx="325647" cy="56146"/>
              </a:xfrm>
            </p:grpSpPr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E27415FA-A948-42B1-9ACD-5ABF3C07DA6A}"/>
                    </a:ext>
                  </a:extLst>
                </p:cNvPr>
                <p:cNvSpPr/>
                <p:nvPr/>
              </p:nvSpPr>
              <p:spPr>
                <a:xfrm rot="5400000">
                  <a:off x="3333996" y="3636857"/>
                  <a:ext cx="42285" cy="274899"/>
                </a:xfrm>
                <a:custGeom>
                  <a:avLst/>
                  <a:gdLst>
                    <a:gd name="connsiteX0" fmla="*/ 55845 w 153377"/>
                    <a:gd name="connsiteY0" fmla="*/ 0 h 581025"/>
                    <a:gd name="connsiteX1" fmla="*/ 146332 w 153377"/>
                    <a:gd name="connsiteY1" fmla="*/ 0 h 581025"/>
                    <a:gd name="connsiteX2" fmla="*/ 139309 w 153377"/>
                    <a:gd name="connsiteY2" fmla="*/ 13301 h 581025"/>
                    <a:gd name="connsiteX3" fmla="*/ 90487 w 153377"/>
                    <a:gd name="connsiteY3" fmla="*/ 283842 h 581025"/>
                    <a:gd name="connsiteX4" fmla="*/ 139309 w 153377"/>
                    <a:gd name="connsiteY4" fmla="*/ 554383 h 581025"/>
                    <a:gd name="connsiteX5" fmla="*/ 153377 w 153377"/>
                    <a:gd name="connsiteY5" fmla="*/ 581025 h 581025"/>
                    <a:gd name="connsiteX6" fmla="*/ 62890 w 153377"/>
                    <a:gd name="connsiteY6" fmla="*/ 581025 h 581025"/>
                    <a:gd name="connsiteX7" fmla="*/ 48822 w 153377"/>
                    <a:gd name="connsiteY7" fmla="*/ 554383 h 581025"/>
                    <a:gd name="connsiteX8" fmla="*/ 0 w 153377"/>
                    <a:gd name="connsiteY8" fmla="*/ 283842 h 581025"/>
                    <a:gd name="connsiteX9" fmla="*/ 48822 w 153377"/>
                    <a:gd name="connsiteY9" fmla="*/ 13301 h 58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3377" h="581025">
                      <a:moveTo>
                        <a:pt x="55845" y="0"/>
                      </a:moveTo>
                      <a:lnTo>
                        <a:pt x="146332" y="0"/>
                      </a:lnTo>
                      <a:lnTo>
                        <a:pt x="139309" y="13301"/>
                      </a:lnTo>
                      <a:cubicBezTo>
                        <a:pt x="109145" y="82538"/>
                        <a:pt x="90487" y="178189"/>
                        <a:pt x="90487" y="283842"/>
                      </a:cubicBezTo>
                      <a:cubicBezTo>
                        <a:pt x="90487" y="389495"/>
                        <a:pt x="109145" y="485146"/>
                        <a:pt x="139309" y="554383"/>
                      </a:cubicBezTo>
                      <a:lnTo>
                        <a:pt x="153377" y="581025"/>
                      </a:lnTo>
                      <a:lnTo>
                        <a:pt x="62890" y="581025"/>
                      </a:lnTo>
                      <a:lnTo>
                        <a:pt x="48822" y="554383"/>
                      </a:lnTo>
                      <a:cubicBezTo>
                        <a:pt x="18658" y="485146"/>
                        <a:pt x="0" y="389495"/>
                        <a:pt x="0" y="283842"/>
                      </a:cubicBezTo>
                      <a:cubicBezTo>
                        <a:pt x="0" y="178189"/>
                        <a:pt x="18658" y="82538"/>
                        <a:pt x="48822" y="13301"/>
                      </a:cubicBezTo>
                      <a:close/>
                    </a:path>
                  </a:pathLst>
                </a:custGeom>
                <a:solidFill>
                  <a:srgbClr val="CCFF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楕円 197">
                  <a:extLst>
                    <a:ext uri="{FF2B5EF4-FFF2-40B4-BE49-F238E27FC236}">
                      <a16:creationId xmlns:a16="http://schemas.microsoft.com/office/drawing/2014/main" id="{40FB2D9F-61F8-4504-9E83-503D18B23DB5}"/>
                    </a:ext>
                  </a:extLst>
                </p:cNvPr>
                <p:cNvSpPr/>
                <p:nvPr/>
              </p:nvSpPr>
              <p:spPr>
                <a:xfrm rot="6181687">
                  <a:off x="3469711" y="3735250"/>
                  <a:ext cx="56146" cy="91105"/>
                </a:xfrm>
                <a:prstGeom prst="ellipse">
                  <a:avLst/>
                </a:prstGeom>
                <a:gradFill flip="none" rotWithShape="1">
                  <a:gsLst>
                    <a:gs pos="30000">
                      <a:srgbClr val="C00000"/>
                    </a:gs>
                    <a:gs pos="60000">
                      <a:srgbClr val="8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6" name="グループ化 175">
                <a:extLst>
                  <a:ext uri="{FF2B5EF4-FFF2-40B4-BE49-F238E27FC236}">
                    <a16:creationId xmlns:a16="http://schemas.microsoft.com/office/drawing/2014/main" id="{5D459F59-6E91-425D-9E9C-DA231DA422F2}"/>
                  </a:ext>
                </a:extLst>
              </p:cNvPr>
              <p:cNvGrpSpPr/>
              <p:nvPr/>
            </p:nvGrpSpPr>
            <p:grpSpPr>
              <a:xfrm rot="9000000">
                <a:off x="4837494" y="3827795"/>
                <a:ext cx="278893" cy="48085"/>
                <a:chOff x="3217689" y="3752730"/>
                <a:chExt cx="325647" cy="56146"/>
              </a:xfrm>
            </p:grpSpPr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56DA945C-B631-4D71-919C-9B163392827D}"/>
                    </a:ext>
                  </a:extLst>
                </p:cNvPr>
                <p:cNvSpPr/>
                <p:nvPr/>
              </p:nvSpPr>
              <p:spPr>
                <a:xfrm rot="5400000">
                  <a:off x="3333996" y="3636857"/>
                  <a:ext cx="42285" cy="274899"/>
                </a:xfrm>
                <a:custGeom>
                  <a:avLst/>
                  <a:gdLst>
                    <a:gd name="connsiteX0" fmla="*/ 55845 w 153377"/>
                    <a:gd name="connsiteY0" fmla="*/ 0 h 581025"/>
                    <a:gd name="connsiteX1" fmla="*/ 146332 w 153377"/>
                    <a:gd name="connsiteY1" fmla="*/ 0 h 581025"/>
                    <a:gd name="connsiteX2" fmla="*/ 139309 w 153377"/>
                    <a:gd name="connsiteY2" fmla="*/ 13301 h 581025"/>
                    <a:gd name="connsiteX3" fmla="*/ 90487 w 153377"/>
                    <a:gd name="connsiteY3" fmla="*/ 283842 h 581025"/>
                    <a:gd name="connsiteX4" fmla="*/ 139309 w 153377"/>
                    <a:gd name="connsiteY4" fmla="*/ 554383 h 581025"/>
                    <a:gd name="connsiteX5" fmla="*/ 153377 w 153377"/>
                    <a:gd name="connsiteY5" fmla="*/ 581025 h 581025"/>
                    <a:gd name="connsiteX6" fmla="*/ 62890 w 153377"/>
                    <a:gd name="connsiteY6" fmla="*/ 581025 h 581025"/>
                    <a:gd name="connsiteX7" fmla="*/ 48822 w 153377"/>
                    <a:gd name="connsiteY7" fmla="*/ 554383 h 581025"/>
                    <a:gd name="connsiteX8" fmla="*/ 0 w 153377"/>
                    <a:gd name="connsiteY8" fmla="*/ 283842 h 581025"/>
                    <a:gd name="connsiteX9" fmla="*/ 48822 w 153377"/>
                    <a:gd name="connsiteY9" fmla="*/ 13301 h 58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3377" h="581025">
                      <a:moveTo>
                        <a:pt x="55845" y="0"/>
                      </a:moveTo>
                      <a:lnTo>
                        <a:pt x="146332" y="0"/>
                      </a:lnTo>
                      <a:lnTo>
                        <a:pt x="139309" y="13301"/>
                      </a:lnTo>
                      <a:cubicBezTo>
                        <a:pt x="109145" y="82538"/>
                        <a:pt x="90487" y="178189"/>
                        <a:pt x="90487" y="283842"/>
                      </a:cubicBezTo>
                      <a:cubicBezTo>
                        <a:pt x="90487" y="389495"/>
                        <a:pt x="109145" y="485146"/>
                        <a:pt x="139309" y="554383"/>
                      </a:cubicBezTo>
                      <a:lnTo>
                        <a:pt x="153377" y="581025"/>
                      </a:lnTo>
                      <a:lnTo>
                        <a:pt x="62890" y="581025"/>
                      </a:lnTo>
                      <a:lnTo>
                        <a:pt x="48822" y="554383"/>
                      </a:lnTo>
                      <a:cubicBezTo>
                        <a:pt x="18658" y="485146"/>
                        <a:pt x="0" y="389495"/>
                        <a:pt x="0" y="283842"/>
                      </a:cubicBezTo>
                      <a:cubicBezTo>
                        <a:pt x="0" y="178189"/>
                        <a:pt x="18658" y="82538"/>
                        <a:pt x="48822" y="13301"/>
                      </a:cubicBezTo>
                      <a:close/>
                    </a:path>
                  </a:pathLst>
                </a:custGeom>
                <a:solidFill>
                  <a:srgbClr val="CCFF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楕円 195">
                  <a:extLst>
                    <a:ext uri="{FF2B5EF4-FFF2-40B4-BE49-F238E27FC236}">
                      <a16:creationId xmlns:a16="http://schemas.microsoft.com/office/drawing/2014/main" id="{FF5EBB51-5F33-4A5D-A1A5-2287097399E3}"/>
                    </a:ext>
                  </a:extLst>
                </p:cNvPr>
                <p:cNvSpPr/>
                <p:nvPr/>
              </p:nvSpPr>
              <p:spPr>
                <a:xfrm rot="6181687">
                  <a:off x="3469711" y="3735250"/>
                  <a:ext cx="56146" cy="91105"/>
                </a:xfrm>
                <a:prstGeom prst="ellipse">
                  <a:avLst/>
                </a:prstGeom>
                <a:gradFill flip="none" rotWithShape="1">
                  <a:gsLst>
                    <a:gs pos="30000">
                      <a:srgbClr val="C00000"/>
                    </a:gs>
                    <a:gs pos="60000">
                      <a:srgbClr val="8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0C245FBF-9562-433A-ACB3-9145A32180C4}"/>
                  </a:ext>
                </a:extLst>
              </p:cNvPr>
              <p:cNvGrpSpPr/>
              <p:nvPr/>
            </p:nvGrpSpPr>
            <p:grpSpPr>
              <a:xfrm rot="10627398">
                <a:off x="4805914" y="3738410"/>
                <a:ext cx="325647" cy="56146"/>
                <a:chOff x="3217689" y="3752730"/>
                <a:chExt cx="325647" cy="56146"/>
              </a:xfrm>
            </p:grpSpPr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3716253F-BA19-475F-92E7-7DE4E5FDEF45}"/>
                    </a:ext>
                  </a:extLst>
                </p:cNvPr>
                <p:cNvSpPr/>
                <p:nvPr/>
              </p:nvSpPr>
              <p:spPr>
                <a:xfrm rot="5400000">
                  <a:off x="3333996" y="3636857"/>
                  <a:ext cx="42285" cy="274899"/>
                </a:xfrm>
                <a:custGeom>
                  <a:avLst/>
                  <a:gdLst>
                    <a:gd name="connsiteX0" fmla="*/ 55845 w 153377"/>
                    <a:gd name="connsiteY0" fmla="*/ 0 h 581025"/>
                    <a:gd name="connsiteX1" fmla="*/ 146332 w 153377"/>
                    <a:gd name="connsiteY1" fmla="*/ 0 h 581025"/>
                    <a:gd name="connsiteX2" fmla="*/ 139309 w 153377"/>
                    <a:gd name="connsiteY2" fmla="*/ 13301 h 581025"/>
                    <a:gd name="connsiteX3" fmla="*/ 90487 w 153377"/>
                    <a:gd name="connsiteY3" fmla="*/ 283842 h 581025"/>
                    <a:gd name="connsiteX4" fmla="*/ 139309 w 153377"/>
                    <a:gd name="connsiteY4" fmla="*/ 554383 h 581025"/>
                    <a:gd name="connsiteX5" fmla="*/ 153377 w 153377"/>
                    <a:gd name="connsiteY5" fmla="*/ 581025 h 581025"/>
                    <a:gd name="connsiteX6" fmla="*/ 62890 w 153377"/>
                    <a:gd name="connsiteY6" fmla="*/ 581025 h 581025"/>
                    <a:gd name="connsiteX7" fmla="*/ 48822 w 153377"/>
                    <a:gd name="connsiteY7" fmla="*/ 554383 h 581025"/>
                    <a:gd name="connsiteX8" fmla="*/ 0 w 153377"/>
                    <a:gd name="connsiteY8" fmla="*/ 283842 h 581025"/>
                    <a:gd name="connsiteX9" fmla="*/ 48822 w 153377"/>
                    <a:gd name="connsiteY9" fmla="*/ 13301 h 58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3377" h="581025">
                      <a:moveTo>
                        <a:pt x="55845" y="0"/>
                      </a:moveTo>
                      <a:lnTo>
                        <a:pt x="146332" y="0"/>
                      </a:lnTo>
                      <a:lnTo>
                        <a:pt x="139309" y="13301"/>
                      </a:lnTo>
                      <a:cubicBezTo>
                        <a:pt x="109145" y="82538"/>
                        <a:pt x="90487" y="178189"/>
                        <a:pt x="90487" y="283842"/>
                      </a:cubicBezTo>
                      <a:cubicBezTo>
                        <a:pt x="90487" y="389495"/>
                        <a:pt x="109145" y="485146"/>
                        <a:pt x="139309" y="554383"/>
                      </a:cubicBezTo>
                      <a:lnTo>
                        <a:pt x="153377" y="581025"/>
                      </a:lnTo>
                      <a:lnTo>
                        <a:pt x="62890" y="581025"/>
                      </a:lnTo>
                      <a:lnTo>
                        <a:pt x="48822" y="554383"/>
                      </a:lnTo>
                      <a:cubicBezTo>
                        <a:pt x="18658" y="485146"/>
                        <a:pt x="0" y="389495"/>
                        <a:pt x="0" y="283842"/>
                      </a:cubicBezTo>
                      <a:cubicBezTo>
                        <a:pt x="0" y="178189"/>
                        <a:pt x="18658" y="82538"/>
                        <a:pt x="48822" y="13301"/>
                      </a:cubicBezTo>
                      <a:close/>
                    </a:path>
                  </a:pathLst>
                </a:custGeom>
                <a:solidFill>
                  <a:srgbClr val="CCFF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楕円 193">
                  <a:extLst>
                    <a:ext uri="{FF2B5EF4-FFF2-40B4-BE49-F238E27FC236}">
                      <a16:creationId xmlns:a16="http://schemas.microsoft.com/office/drawing/2014/main" id="{9C2BE9AF-9386-4574-8516-EA5B03938341}"/>
                    </a:ext>
                  </a:extLst>
                </p:cNvPr>
                <p:cNvSpPr/>
                <p:nvPr/>
              </p:nvSpPr>
              <p:spPr>
                <a:xfrm rot="6181687">
                  <a:off x="3469711" y="3735250"/>
                  <a:ext cx="56146" cy="91105"/>
                </a:xfrm>
                <a:prstGeom prst="ellipse">
                  <a:avLst/>
                </a:prstGeom>
                <a:gradFill flip="none" rotWithShape="1">
                  <a:gsLst>
                    <a:gs pos="30000">
                      <a:srgbClr val="C00000"/>
                    </a:gs>
                    <a:gs pos="60000">
                      <a:srgbClr val="8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405FE770-410B-48A9-A4BD-F9AD71324C06}"/>
                  </a:ext>
                </a:extLst>
              </p:cNvPr>
              <p:cNvGrpSpPr/>
              <p:nvPr/>
            </p:nvGrpSpPr>
            <p:grpSpPr>
              <a:xfrm rot="11389432" flipV="1">
                <a:off x="4827378" y="3574650"/>
                <a:ext cx="325647" cy="56146"/>
                <a:chOff x="3217689" y="3752730"/>
                <a:chExt cx="325647" cy="56146"/>
              </a:xfrm>
            </p:grpSpPr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98CC6764-3160-496B-95DE-69CEE593E8A3}"/>
                    </a:ext>
                  </a:extLst>
                </p:cNvPr>
                <p:cNvSpPr/>
                <p:nvPr/>
              </p:nvSpPr>
              <p:spPr>
                <a:xfrm rot="5400000">
                  <a:off x="3333996" y="3636857"/>
                  <a:ext cx="42285" cy="274899"/>
                </a:xfrm>
                <a:custGeom>
                  <a:avLst/>
                  <a:gdLst>
                    <a:gd name="connsiteX0" fmla="*/ 55845 w 153377"/>
                    <a:gd name="connsiteY0" fmla="*/ 0 h 581025"/>
                    <a:gd name="connsiteX1" fmla="*/ 146332 w 153377"/>
                    <a:gd name="connsiteY1" fmla="*/ 0 h 581025"/>
                    <a:gd name="connsiteX2" fmla="*/ 139309 w 153377"/>
                    <a:gd name="connsiteY2" fmla="*/ 13301 h 581025"/>
                    <a:gd name="connsiteX3" fmla="*/ 90487 w 153377"/>
                    <a:gd name="connsiteY3" fmla="*/ 283842 h 581025"/>
                    <a:gd name="connsiteX4" fmla="*/ 139309 w 153377"/>
                    <a:gd name="connsiteY4" fmla="*/ 554383 h 581025"/>
                    <a:gd name="connsiteX5" fmla="*/ 153377 w 153377"/>
                    <a:gd name="connsiteY5" fmla="*/ 581025 h 581025"/>
                    <a:gd name="connsiteX6" fmla="*/ 62890 w 153377"/>
                    <a:gd name="connsiteY6" fmla="*/ 581025 h 581025"/>
                    <a:gd name="connsiteX7" fmla="*/ 48822 w 153377"/>
                    <a:gd name="connsiteY7" fmla="*/ 554383 h 581025"/>
                    <a:gd name="connsiteX8" fmla="*/ 0 w 153377"/>
                    <a:gd name="connsiteY8" fmla="*/ 283842 h 581025"/>
                    <a:gd name="connsiteX9" fmla="*/ 48822 w 153377"/>
                    <a:gd name="connsiteY9" fmla="*/ 13301 h 58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3377" h="581025">
                      <a:moveTo>
                        <a:pt x="55845" y="0"/>
                      </a:moveTo>
                      <a:lnTo>
                        <a:pt x="146332" y="0"/>
                      </a:lnTo>
                      <a:lnTo>
                        <a:pt x="139309" y="13301"/>
                      </a:lnTo>
                      <a:cubicBezTo>
                        <a:pt x="109145" y="82538"/>
                        <a:pt x="90487" y="178189"/>
                        <a:pt x="90487" y="283842"/>
                      </a:cubicBezTo>
                      <a:cubicBezTo>
                        <a:pt x="90487" y="389495"/>
                        <a:pt x="109145" y="485146"/>
                        <a:pt x="139309" y="554383"/>
                      </a:cubicBezTo>
                      <a:lnTo>
                        <a:pt x="153377" y="581025"/>
                      </a:lnTo>
                      <a:lnTo>
                        <a:pt x="62890" y="581025"/>
                      </a:lnTo>
                      <a:lnTo>
                        <a:pt x="48822" y="554383"/>
                      </a:lnTo>
                      <a:cubicBezTo>
                        <a:pt x="18658" y="485146"/>
                        <a:pt x="0" y="389495"/>
                        <a:pt x="0" y="283842"/>
                      </a:cubicBezTo>
                      <a:cubicBezTo>
                        <a:pt x="0" y="178189"/>
                        <a:pt x="18658" y="82538"/>
                        <a:pt x="48822" y="13301"/>
                      </a:cubicBezTo>
                      <a:close/>
                    </a:path>
                  </a:pathLst>
                </a:custGeom>
                <a:solidFill>
                  <a:srgbClr val="CCFF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楕円 191">
                  <a:extLst>
                    <a:ext uri="{FF2B5EF4-FFF2-40B4-BE49-F238E27FC236}">
                      <a16:creationId xmlns:a16="http://schemas.microsoft.com/office/drawing/2014/main" id="{DF06DDC6-F9E9-4900-BF30-FD72AE78ADB4}"/>
                    </a:ext>
                  </a:extLst>
                </p:cNvPr>
                <p:cNvSpPr/>
                <p:nvPr/>
              </p:nvSpPr>
              <p:spPr>
                <a:xfrm rot="6181687">
                  <a:off x="3469711" y="3735250"/>
                  <a:ext cx="56146" cy="91105"/>
                </a:xfrm>
                <a:prstGeom prst="ellipse">
                  <a:avLst/>
                </a:prstGeom>
                <a:gradFill flip="none" rotWithShape="1">
                  <a:gsLst>
                    <a:gs pos="30000">
                      <a:srgbClr val="C00000"/>
                    </a:gs>
                    <a:gs pos="60000">
                      <a:srgbClr val="8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9" name="グループ化 178">
                <a:extLst>
                  <a:ext uri="{FF2B5EF4-FFF2-40B4-BE49-F238E27FC236}">
                    <a16:creationId xmlns:a16="http://schemas.microsoft.com/office/drawing/2014/main" id="{2829CA6C-D3D0-46F3-B110-62D304158F8D}"/>
                  </a:ext>
                </a:extLst>
              </p:cNvPr>
              <p:cNvGrpSpPr/>
              <p:nvPr/>
            </p:nvGrpSpPr>
            <p:grpSpPr>
              <a:xfrm rot="15600288" flipV="1">
                <a:off x="5035327" y="3453276"/>
                <a:ext cx="278893" cy="48085"/>
                <a:chOff x="3217689" y="3752730"/>
                <a:chExt cx="325647" cy="56146"/>
              </a:xfrm>
            </p:grpSpPr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94DE7FE0-D28B-41C6-9EB3-7AA975936ACD}"/>
                    </a:ext>
                  </a:extLst>
                </p:cNvPr>
                <p:cNvSpPr/>
                <p:nvPr/>
              </p:nvSpPr>
              <p:spPr>
                <a:xfrm rot="5400000">
                  <a:off x="3333996" y="3636857"/>
                  <a:ext cx="42285" cy="274899"/>
                </a:xfrm>
                <a:custGeom>
                  <a:avLst/>
                  <a:gdLst>
                    <a:gd name="connsiteX0" fmla="*/ 55845 w 153377"/>
                    <a:gd name="connsiteY0" fmla="*/ 0 h 581025"/>
                    <a:gd name="connsiteX1" fmla="*/ 146332 w 153377"/>
                    <a:gd name="connsiteY1" fmla="*/ 0 h 581025"/>
                    <a:gd name="connsiteX2" fmla="*/ 139309 w 153377"/>
                    <a:gd name="connsiteY2" fmla="*/ 13301 h 581025"/>
                    <a:gd name="connsiteX3" fmla="*/ 90487 w 153377"/>
                    <a:gd name="connsiteY3" fmla="*/ 283842 h 581025"/>
                    <a:gd name="connsiteX4" fmla="*/ 139309 w 153377"/>
                    <a:gd name="connsiteY4" fmla="*/ 554383 h 581025"/>
                    <a:gd name="connsiteX5" fmla="*/ 153377 w 153377"/>
                    <a:gd name="connsiteY5" fmla="*/ 581025 h 581025"/>
                    <a:gd name="connsiteX6" fmla="*/ 62890 w 153377"/>
                    <a:gd name="connsiteY6" fmla="*/ 581025 h 581025"/>
                    <a:gd name="connsiteX7" fmla="*/ 48822 w 153377"/>
                    <a:gd name="connsiteY7" fmla="*/ 554383 h 581025"/>
                    <a:gd name="connsiteX8" fmla="*/ 0 w 153377"/>
                    <a:gd name="connsiteY8" fmla="*/ 283842 h 581025"/>
                    <a:gd name="connsiteX9" fmla="*/ 48822 w 153377"/>
                    <a:gd name="connsiteY9" fmla="*/ 13301 h 58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3377" h="581025">
                      <a:moveTo>
                        <a:pt x="55845" y="0"/>
                      </a:moveTo>
                      <a:lnTo>
                        <a:pt x="146332" y="0"/>
                      </a:lnTo>
                      <a:lnTo>
                        <a:pt x="139309" y="13301"/>
                      </a:lnTo>
                      <a:cubicBezTo>
                        <a:pt x="109145" y="82538"/>
                        <a:pt x="90487" y="178189"/>
                        <a:pt x="90487" y="283842"/>
                      </a:cubicBezTo>
                      <a:cubicBezTo>
                        <a:pt x="90487" y="389495"/>
                        <a:pt x="109145" y="485146"/>
                        <a:pt x="139309" y="554383"/>
                      </a:cubicBezTo>
                      <a:lnTo>
                        <a:pt x="153377" y="581025"/>
                      </a:lnTo>
                      <a:lnTo>
                        <a:pt x="62890" y="581025"/>
                      </a:lnTo>
                      <a:lnTo>
                        <a:pt x="48822" y="554383"/>
                      </a:lnTo>
                      <a:cubicBezTo>
                        <a:pt x="18658" y="485146"/>
                        <a:pt x="0" y="389495"/>
                        <a:pt x="0" y="283842"/>
                      </a:cubicBezTo>
                      <a:cubicBezTo>
                        <a:pt x="0" y="178189"/>
                        <a:pt x="18658" y="82538"/>
                        <a:pt x="48822" y="13301"/>
                      </a:cubicBezTo>
                      <a:close/>
                    </a:path>
                  </a:pathLst>
                </a:custGeom>
                <a:solidFill>
                  <a:srgbClr val="CCFF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楕円 189">
                  <a:extLst>
                    <a:ext uri="{FF2B5EF4-FFF2-40B4-BE49-F238E27FC236}">
                      <a16:creationId xmlns:a16="http://schemas.microsoft.com/office/drawing/2014/main" id="{CDAB868A-F022-4830-9079-FE64C80DF325}"/>
                    </a:ext>
                  </a:extLst>
                </p:cNvPr>
                <p:cNvSpPr/>
                <p:nvPr/>
              </p:nvSpPr>
              <p:spPr>
                <a:xfrm rot="6181687">
                  <a:off x="3469711" y="3735250"/>
                  <a:ext cx="56146" cy="91105"/>
                </a:xfrm>
                <a:prstGeom prst="ellipse">
                  <a:avLst/>
                </a:prstGeom>
                <a:gradFill flip="none" rotWithShape="1">
                  <a:gsLst>
                    <a:gs pos="30000">
                      <a:srgbClr val="C00000"/>
                    </a:gs>
                    <a:gs pos="60000">
                      <a:srgbClr val="8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4DF195AC-A734-41DF-8E42-F69220D377E5}"/>
                  </a:ext>
                </a:extLst>
              </p:cNvPr>
              <p:cNvGrpSpPr/>
              <p:nvPr/>
            </p:nvGrpSpPr>
            <p:grpSpPr>
              <a:xfrm rot="5608876">
                <a:off x="5001394" y="3885970"/>
                <a:ext cx="325647" cy="56146"/>
                <a:chOff x="3217689" y="3752730"/>
                <a:chExt cx="325647" cy="56146"/>
              </a:xfrm>
            </p:grpSpPr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5DE8ACB9-E638-420C-AEBC-E2CBB6F047FA}"/>
                    </a:ext>
                  </a:extLst>
                </p:cNvPr>
                <p:cNvSpPr/>
                <p:nvPr/>
              </p:nvSpPr>
              <p:spPr>
                <a:xfrm rot="5400000">
                  <a:off x="3333996" y="3636857"/>
                  <a:ext cx="42285" cy="274899"/>
                </a:xfrm>
                <a:custGeom>
                  <a:avLst/>
                  <a:gdLst>
                    <a:gd name="connsiteX0" fmla="*/ 55845 w 153377"/>
                    <a:gd name="connsiteY0" fmla="*/ 0 h 581025"/>
                    <a:gd name="connsiteX1" fmla="*/ 146332 w 153377"/>
                    <a:gd name="connsiteY1" fmla="*/ 0 h 581025"/>
                    <a:gd name="connsiteX2" fmla="*/ 139309 w 153377"/>
                    <a:gd name="connsiteY2" fmla="*/ 13301 h 581025"/>
                    <a:gd name="connsiteX3" fmla="*/ 90487 w 153377"/>
                    <a:gd name="connsiteY3" fmla="*/ 283842 h 581025"/>
                    <a:gd name="connsiteX4" fmla="*/ 139309 w 153377"/>
                    <a:gd name="connsiteY4" fmla="*/ 554383 h 581025"/>
                    <a:gd name="connsiteX5" fmla="*/ 153377 w 153377"/>
                    <a:gd name="connsiteY5" fmla="*/ 581025 h 581025"/>
                    <a:gd name="connsiteX6" fmla="*/ 62890 w 153377"/>
                    <a:gd name="connsiteY6" fmla="*/ 581025 h 581025"/>
                    <a:gd name="connsiteX7" fmla="*/ 48822 w 153377"/>
                    <a:gd name="connsiteY7" fmla="*/ 554383 h 581025"/>
                    <a:gd name="connsiteX8" fmla="*/ 0 w 153377"/>
                    <a:gd name="connsiteY8" fmla="*/ 283842 h 581025"/>
                    <a:gd name="connsiteX9" fmla="*/ 48822 w 153377"/>
                    <a:gd name="connsiteY9" fmla="*/ 13301 h 58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3377" h="581025">
                      <a:moveTo>
                        <a:pt x="55845" y="0"/>
                      </a:moveTo>
                      <a:lnTo>
                        <a:pt x="146332" y="0"/>
                      </a:lnTo>
                      <a:lnTo>
                        <a:pt x="139309" y="13301"/>
                      </a:lnTo>
                      <a:cubicBezTo>
                        <a:pt x="109145" y="82538"/>
                        <a:pt x="90487" y="178189"/>
                        <a:pt x="90487" y="283842"/>
                      </a:cubicBezTo>
                      <a:cubicBezTo>
                        <a:pt x="90487" y="389495"/>
                        <a:pt x="109145" y="485146"/>
                        <a:pt x="139309" y="554383"/>
                      </a:cubicBezTo>
                      <a:lnTo>
                        <a:pt x="153377" y="581025"/>
                      </a:lnTo>
                      <a:lnTo>
                        <a:pt x="62890" y="581025"/>
                      </a:lnTo>
                      <a:lnTo>
                        <a:pt x="48822" y="554383"/>
                      </a:lnTo>
                      <a:cubicBezTo>
                        <a:pt x="18658" y="485146"/>
                        <a:pt x="0" y="389495"/>
                        <a:pt x="0" y="283842"/>
                      </a:cubicBezTo>
                      <a:cubicBezTo>
                        <a:pt x="0" y="178189"/>
                        <a:pt x="18658" y="82538"/>
                        <a:pt x="48822" y="13301"/>
                      </a:cubicBezTo>
                      <a:close/>
                    </a:path>
                  </a:pathLst>
                </a:custGeom>
                <a:solidFill>
                  <a:srgbClr val="CCFF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楕円 187">
                  <a:extLst>
                    <a:ext uri="{FF2B5EF4-FFF2-40B4-BE49-F238E27FC236}">
                      <a16:creationId xmlns:a16="http://schemas.microsoft.com/office/drawing/2014/main" id="{96463DD6-8D4E-4776-8DB3-05C671A8FB70}"/>
                    </a:ext>
                  </a:extLst>
                </p:cNvPr>
                <p:cNvSpPr/>
                <p:nvPr/>
              </p:nvSpPr>
              <p:spPr>
                <a:xfrm rot="6181687">
                  <a:off x="3469711" y="3735250"/>
                  <a:ext cx="56146" cy="91105"/>
                </a:xfrm>
                <a:prstGeom prst="ellipse">
                  <a:avLst/>
                </a:prstGeom>
                <a:gradFill flip="none" rotWithShape="1">
                  <a:gsLst>
                    <a:gs pos="30000">
                      <a:srgbClr val="C00000"/>
                    </a:gs>
                    <a:gs pos="60000">
                      <a:srgbClr val="8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1" name="グループ化 180">
                <a:extLst>
                  <a:ext uri="{FF2B5EF4-FFF2-40B4-BE49-F238E27FC236}">
                    <a16:creationId xmlns:a16="http://schemas.microsoft.com/office/drawing/2014/main" id="{A6BA1DB7-3767-4253-9C10-9BE8D6A801F0}"/>
                  </a:ext>
                </a:extLst>
              </p:cNvPr>
              <p:cNvGrpSpPr/>
              <p:nvPr/>
            </p:nvGrpSpPr>
            <p:grpSpPr>
              <a:xfrm rot="11141386" flipV="1">
                <a:off x="4782282" y="3662040"/>
                <a:ext cx="265168" cy="45719"/>
                <a:chOff x="3217689" y="3752730"/>
                <a:chExt cx="325647" cy="56146"/>
              </a:xfrm>
            </p:grpSpPr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1C4CF96F-BE95-41C3-BBAF-2964DA7FAD1B}"/>
                    </a:ext>
                  </a:extLst>
                </p:cNvPr>
                <p:cNvSpPr/>
                <p:nvPr/>
              </p:nvSpPr>
              <p:spPr>
                <a:xfrm rot="5400000">
                  <a:off x="3333996" y="3636857"/>
                  <a:ext cx="42285" cy="274899"/>
                </a:xfrm>
                <a:custGeom>
                  <a:avLst/>
                  <a:gdLst>
                    <a:gd name="connsiteX0" fmla="*/ 55845 w 153377"/>
                    <a:gd name="connsiteY0" fmla="*/ 0 h 581025"/>
                    <a:gd name="connsiteX1" fmla="*/ 146332 w 153377"/>
                    <a:gd name="connsiteY1" fmla="*/ 0 h 581025"/>
                    <a:gd name="connsiteX2" fmla="*/ 139309 w 153377"/>
                    <a:gd name="connsiteY2" fmla="*/ 13301 h 581025"/>
                    <a:gd name="connsiteX3" fmla="*/ 90487 w 153377"/>
                    <a:gd name="connsiteY3" fmla="*/ 283842 h 581025"/>
                    <a:gd name="connsiteX4" fmla="*/ 139309 w 153377"/>
                    <a:gd name="connsiteY4" fmla="*/ 554383 h 581025"/>
                    <a:gd name="connsiteX5" fmla="*/ 153377 w 153377"/>
                    <a:gd name="connsiteY5" fmla="*/ 581025 h 581025"/>
                    <a:gd name="connsiteX6" fmla="*/ 62890 w 153377"/>
                    <a:gd name="connsiteY6" fmla="*/ 581025 h 581025"/>
                    <a:gd name="connsiteX7" fmla="*/ 48822 w 153377"/>
                    <a:gd name="connsiteY7" fmla="*/ 554383 h 581025"/>
                    <a:gd name="connsiteX8" fmla="*/ 0 w 153377"/>
                    <a:gd name="connsiteY8" fmla="*/ 283842 h 581025"/>
                    <a:gd name="connsiteX9" fmla="*/ 48822 w 153377"/>
                    <a:gd name="connsiteY9" fmla="*/ 13301 h 58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3377" h="581025">
                      <a:moveTo>
                        <a:pt x="55845" y="0"/>
                      </a:moveTo>
                      <a:lnTo>
                        <a:pt x="146332" y="0"/>
                      </a:lnTo>
                      <a:lnTo>
                        <a:pt x="139309" y="13301"/>
                      </a:lnTo>
                      <a:cubicBezTo>
                        <a:pt x="109145" y="82538"/>
                        <a:pt x="90487" y="178189"/>
                        <a:pt x="90487" y="283842"/>
                      </a:cubicBezTo>
                      <a:cubicBezTo>
                        <a:pt x="90487" y="389495"/>
                        <a:pt x="109145" y="485146"/>
                        <a:pt x="139309" y="554383"/>
                      </a:cubicBezTo>
                      <a:lnTo>
                        <a:pt x="153377" y="581025"/>
                      </a:lnTo>
                      <a:lnTo>
                        <a:pt x="62890" y="581025"/>
                      </a:lnTo>
                      <a:lnTo>
                        <a:pt x="48822" y="554383"/>
                      </a:lnTo>
                      <a:cubicBezTo>
                        <a:pt x="18658" y="485146"/>
                        <a:pt x="0" y="389495"/>
                        <a:pt x="0" y="283842"/>
                      </a:cubicBezTo>
                      <a:cubicBezTo>
                        <a:pt x="0" y="178189"/>
                        <a:pt x="18658" y="82538"/>
                        <a:pt x="48822" y="13301"/>
                      </a:cubicBezTo>
                      <a:close/>
                    </a:path>
                  </a:pathLst>
                </a:custGeom>
                <a:solidFill>
                  <a:srgbClr val="CCFF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楕円 185">
                  <a:extLst>
                    <a:ext uri="{FF2B5EF4-FFF2-40B4-BE49-F238E27FC236}">
                      <a16:creationId xmlns:a16="http://schemas.microsoft.com/office/drawing/2014/main" id="{86503D9C-9A25-4567-8D21-1D063E7408A0}"/>
                    </a:ext>
                  </a:extLst>
                </p:cNvPr>
                <p:cNvSpPr/>
                <p:nvPr/>
              </p:nvSpPr>
              <p:spPr>
                <a:xfrm rot="6181687">
                  <a:off x="3469711" y="3735250"/>
                  <a:ext cx="56146" cy="91105"/>
                </a:xfrm>
                <a:prstGeom prst="ellipse">
                  <a:avLst/>
                </a:prstGeom>
                <a:gradFill flip="none" rotWithShape="1">
                  <a:gsLst>
                    <a:gs pos="30000">
                      <a:srgbClr val="C00000"/>
                    </a:gs>
                    <a:gs pos="60000">
                      <a:srgbClr val="8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2" name="グループ化 181">
                <a:extLst>
                  <a:ext uri="{FF2B5EF4-FFF2-40B4-BE49-F238E27FC236}">
                    <a16:creationId xmlns:a16="http://schemas.microsoft.com/office/drawing/2014/main" id="{56153627-12F2-45AE-BA47-B021FD892B45}"/>
                  </a:ext>
                </a:extLst>
              </p:cNvPr>
              <p:cNvGrpSpPr/>
              <p:nvPr/>
            </p:nvGrpSpPr>
            <p:grpSpPr>
              <a:xfrm rot="12473665" flipV="1">
                <a:off x="4913360" y="3576973"/>
                <a:ext cx="278893" cy="48085"/>
                <a:chOff x="3217689" y="3752730"/>
                <a:chExt cx="325647" cy="56146"/>
              </a:xfrm>
            </p:grpSpPr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7460C37B-195D-49D3-B99A-F74172549FE9}"/>
                    </a:ext>
                  </a:extLst>
                </p:cNvPr>
                <p:cNvSpPr/>
                <p:nvPr/>
              </p:nvSpPr>
              <p:spPr>
                <a:xfrm rot="5400000">
                  <a:off x="3333996" y="3636857"/>
                  <a:ext cx="42285" cy="274899"/>
                </a:xfrm>
                <a:custGeom>
                  <a:avLst/>
                  <a:gdLst>
                    <a:gd name="connsiteX0" fmla="*/ 55845 w 153377"/>
                    <a:gd name="connsiteY0" fmla="*/ 0 h 581025"/>
                    <a:gd name="connsiteX1" fmla="*/ 146332 w 153377"/>
                    <a:gd name="connsiteY1" fmla="*/ 0 h 581025"/>
                    <a:gd name="connsiteX2" fmla="*/ 139309 w 153377"/>
                    <a:gd name="connsiteY2" fmla="*/ 13301 h 581025"/>
                    <a:gd name="connsiteX3" fmla="*/ 90487 w 153377"/>
                    <a:gd name="connsiteY3" fmla="*/ 283842 h 581025"/>
                    <a:gd name="connsiteX4" fmla="*/ 139309 w 153377"/>
                    <a:gd name="connsiteY4" fmla="*/ 554383 h 581025"/>
                    <a:gd name="connsiteX5" fmla="*/ 153377 w 153377"/>
                    <a:gd name="connsiteY5" fmla="*/ 581025 h 581025"/>
                    <a:gd name="connsiteX6" fmla="*/ 62890 w 153377"/>
                    <a:gd name="connsiteY6" fmla="*/ 581025 h 581025"/>
                    <a:gd name="connsiteX7" fmla="*/ 48822 w 153377"/>
                    <a:gd name="connsiteY7" fmla="*/ 554383 h 581025"/>
                    <a:gd name="connsiteX8" fmla="*/ 0 w 153377"/>
                    <a:gd name="connsiteY8" fmla="*/ 283842 h 581025"/>
                    <a:gd name="connsiteX9" fmla="*/ 48822 w 153377"/>
                    <a:gd name="connsiteY9" fmla="*/ 13301 h 58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3377" h="581025">
                      <a:moveTo>
                        <a:pt x="55845" y="0"/>
                      </a:moveTo>
                      <a:lnTo>
                        <a:pt x="146332" y="0"/>
                      </a:lnTo>
                      <a:lnTo>
                        <a:pt x="139309" y="13301"/>
                      </a:lnTo>
                      <a:cubicBezTo>
                        <a:pt x="109145" y="82538"/>
                        <a:pt x="90487" y="178189"/>
                        <a:pt x="90487" y="283842"/>
                      </a:cubicBezTo>
                      <a:cubicBezTo>
                        <a:pt x="90487" y="389495"/>
                        <a:pt x="109145" y="485146"/>
                        <a:pt x="139309" y="554383"/>
                      </a:cubicBezTo>
                      <a:lnTo>
                        <a:pt x="153377" y="581025"/>
                      </a:lnTo>
                      <a:lnTo>
                        <a:pt x="62890" y="581025"/>
                      </a:lnTo>
                      <a:lnTo>
                        <a:pt x="48822" y="554383"/>
                      </a:lnTo>
                      <a:cubicBezTo>
                        <a:pt x="18658" y="485146"/>
                        <a:pt x="0" y="389495"/>
                        <a:pt x="0" y="283842"/>
                      </a:cubicBezTo>
                      <a:cubicBezTo>
                        <a:pt x="0" y="178189"/>
                        <a:pt x="18658" y="82538"/>
                        <a:pt x="48822" y="13301"/>
                      </a:cubicBezTo>
                      <a:close/>
                    </a:path>
                  </a:pathLst>
                </a:custGeom>
                <a:solidFill>
                  <a:srgbClr val="CCFF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楕円 183">
                  <a:extLst>
                    <a:ext uri="{FF2B5EF4-FFF2-40B4-BE49-F238E27FC236}">
                      <a16:creationId xmlns:a16="http://schemas.microsoft.com/office/drawing/2014/main" id="{C87F43BE-EA8B-4EE0-85AE-238CC66C7D88}"/>
                    </a:ext>
                  </a:extLst>
                </p:cNvPr>
                <p:cNvSpPr/>
                <p:nvPr/>
              </p:nvSpPr>
              <p:spPr>
                <a:xfrm rot="6181687">
                  <a:off x="3469711" y="3735250"/>
                  <a:ext cx="56146" cy="91105"/>
                </a:xfrm>
                <a:prstGeom prst="ellipse">
                  <a:avLst/>
                </a:prstGeom>
                <a:gradFill flip="none" rotWithShape="1">
                  <a:gsLst>
                    <a:gs pos="30000">
                      <a:srgbClr val="C00000"/>
                    </a:gs>
                    <a:gs pos="60000">
                      <a:srgbClr val="8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D5CE51A9-E526-4493-8C8F-7CC68537F4E6}"/>
                </a:ext>
              </a:extLst>
            </p:cNvPr>
            <p:cNvGrpSpPr/>
            <p:nvPr/>
          </p:nvGrpSpPr>
          <p:grpSpPr>
            <a:xfrm>
              <a:off x="1928775" y="2562770"/>
              <a:ext cx="3024985" cy="2936026"/>
              <a:chOff x="248698" y="2182481"/>
              <a:chExt cx="3024985" cy="2936026"/>
            </a:xfrm>
          </p:grpSpPr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090F9D7F-3DAA-467F-AD70-3644BE9B520A}"/>
                  </a:ext>
                </a:extLst>
              </p:cNvPr>
              <p:cNvSpPr/>
              <p:nvPr/>
            </p:nvSpPr>
            <p:spPr>
              <a:xfrm rot="18900000" flipH="1">
                <a:off x="1829233" y="3633475"/>
                <a:ext cx="1072120" cy="1485032"/>
              </a:xfrm>
              <a:custGeom>
                <a:avLst/>
                <a:gdLst>
                  <a:gd name="connsiteX0" fmla="*/ 560358 w 1120652"/>
                  <a:gd name="connsiteY0" fmla="*/ 0 h 1443841"/>
                  <a:gd name="connsiteX1" fmla="*/ 1120652 w 1120652"/>
                  <a:gd name="connsiteY1" fmla="*/ 470647 h 1443841"/>
                  <a:gd name="connsiteX2" fmla="*/ 755758 w 1120652"/>
                  <a:gd name="connsiteY2" fmla="*/ 1382309 h 1443841"/>
                  <a:gd name="connsiteX3" fmla="*/ 671785 w 1120652"/>
                  <a:gd name="connsiteY3" fmla="*/ 1427698 h 1443841"/>
                  <a:gd name="connsiteX4" fmla="*/ 620884 w 1120652"/>
                  <a:gd name="connsiteY4" fmla="*/ 1360488 h 1443841"/>
                  <a:gd name="connsiteX5" fmla="*/ 560327 w 1120652"/>
                  <a:gd name="connsiteY5" fmla="*/ 1440448 h 1443841"/>
                  <a:gd name="connsiteX6" fmla="*/ 499768 w 1120652"/>
                  <a:gd name="connsiteY6" fmla="*/ 1360488 h 1443841"/>
                  <a:gd name="connsiteX7" fmla="*/ 436641 w 1120652"/>
                  <a:gd name="connsiteY7" fmla="*/ 1443841 h 1443841"/>
                  <a:gd name="connsiteX8" fmla="*/ 421517 w 1120652"/>
                  <a:gd name="connsiteY8" fmla="*/ 1439350 h 1443841"/>
                  <a:gd name="connsiteX9" fmla="*/ 64 w 1120652"/>
                  <a:gd name="connsiteY9" fmla="*/ 470647 h 1443841"/>
                  <a:gd name="connsiteX10" fmla="*/ 560358 w 1120652"/>
                  <a:gd name="connsiteY10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755694 w 1120588"/>
                  <a:gd name="connsiteY2" fmla="*/ 1382309 h 1443841"/>
                  <a:gd name="connsiteX3" fmla="*/ 671721 w 1120588"/>
                  <a:gd name="connsiteY3" fmla="*/ 1427698 h 1443841"/>
                  <a:gd name="connsiteX4" fmla="*/ 620820 w 1120588"/>
                  <a:gd name="connsiteY4" fmla="*/ 1360488 h 1443841"/>
                  <a:gd name="connsiteX5" fmla="*/ 560263 w 1120588"/>
                  <a:gd name="connsiteY5" fmla="*/ 1440448 h 1443841"/>
                  <a:gd name="connsiteX6" fmla="*/ 499704 w 1120588"/>
                  <a:gd name="connsiteY6" fmla="*/ 1360488 h 1443841"/>
                  <a:gd name="connsiteX7" fmla="*/ 436577 w 1120588"/>
                  <a:gd name="connsiteY7" fmla="*/ 1443841 h 1443841"/>
                  <a:gd name="connsiteX8" fmla="*/ 0 w 1120588"/>
                  <a:gd name="connsiteY8" fmla="*/ 470647 h 1443841"/>
                  <a:gd name="connsiteX9" fmla="*/ 560294 w 1120588"/>
                  <a:gd name="connsiteY9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755694 w 1120588"/>
                  <a:gd name="connsiteY2" fmla="*/ 1382309 h 1443841"/>
                  <a:gd name="connsiteX3" fmla="*/ 671721 w 1120588"/>
                  <a:gd name="connsiteY3" fmla="*/ 1427698 h 1443841"/>
                  <a:gd name="connsiteX4" fmla="*/ 620820 w 1120588"/>
                  <a:gd name="connsiteY4" fmla="*/ 1360488 h 1443841"/>
                  <a:gd name="connsiteX5" fmla="*/ 560263 w 1120588"/>
                  <a:gd name="connsiteY5" fmla="*/ 1440448 h 1443841"/>
                  <a:gd name="connsiteX6" fmla="*/ 499704 w 1120588"/>
                  <a:gd name="connsiteY6" fmla="*/ 1360488 h 1443841"/>
                  <a:gd name="connsiteX7" fmla="*/ 436577 w 1120588"/>
                  <a:gd name="connsiteY7" fmla="*/ 1443841 h 1443841"/>
                  <a:gd name="connsiteX8" fmla="*/ 0 w 1120588"/>
                  <a:gd name="connsiteY8" fmla="*/ 470647 h 1443841"/>
                  <a:gd name="connsiteX9" fmla="*/ 560294 w 1120588"/>
                  <a:gd name="connsiteY9" fmla="*/ 0 h 1443841"/>
                  <a:gd name="connsiteX0" fmla="*/ 560294 w 1121239"/>
                  <a:gd name="connsiteY0" fmla="*/ 0 h 1443841"/>
                  <a:gd name="connsiteX1" fmla="*/ 1120588 w 1121239"/>
                  <a:gd name="connsiteY1" fmla="*/ 470647 h 1443841"/>
                  <a:gd name="connsiteX2" fmla="*/ 671721 w 1121239"/>
                  <a:gd name="connsiteY2" fmla="*/ 1427698 h 1443841"/>
                  <a:gd name="connsiteX3" fmla="*/ 620820 w 1121239"/>
                  <a:gd name="connsiteY3" fmla="*/ 1360488 h 1443841"/>
                  <a:gd name="connsiteX4" fmla="*/ 560263 w 1121239"/>
                  <a:gd name="connsiteY4" fmla="*/ 1440448 h 1443841"/>
                  <a:gd name="connsiteX5" fmla="*/ 499704 w 1121239"/>
                  <a:gd name="connsiteY5" fmla="*/ 1360488 h 1443841"/>
                  <a:gd name="connsiteX6" fmla="*/ 436577 w 1121239"/>
                  <a:gd name="connsiteY6" fmla="*/ 1443841 h 1443841"/>
                  <a:gd name="connsiteX7" fmla="*/ 0 w 1121239"/>
                  <a:gd name="connsiteY7" fmla="*/ 470647 h 1443841"/>
                  <a:gd name="connsiteX8" fmla="*/ 560294 w 1121239"/>
                  <a:gd name="connsiteY8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671721 w 1120588"/>
                  <a:gd name="connsiteY2" fmla="*/ 1427698 h 1443841"/>
                  <a:gd name="connsiteX3" fmla="*/ 620820 w 1120588"/>
                  <a:gd name="connsiteY3" fmla="*/ 1360488 h 1443841"/>
                  <a:gd name="connsiteX4" fmla="*/ 560263 w 1120588"/>
                  <a:gd name="connsiteY4" fmla="*/ 1440448 h 1443841"/>
                  <a:gd name="connsiteX5" fmla="*/ 499704 w 1120588"/>
                  <a:gd name="connsiteY5" fmla="*/ 1360488 h 1443841"/>
                  <a:gd name="connsiteX6" fmla="*/ 436577 w 1120588"/>
                  <a:gd name="connsiteY6" fmla="*/ 1443841 h 1443841"/>
                  <a:gd name="connsiteX7" fmla="*/ 0 w 1120588"/>
                  <a:gd name="connsiteY7" fmla="*/ 470647 h 1443841"/>
                  <a:gd name="connsiteX8" fmla="*/ 560294 w 1120588"/>
                  <a:gd name="connsiteY8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671721 w 1120588"/>
                  <a:gd name="connsiteY2" fmla="*/ 1427698 h 1443841"/>
                  <a:gd name="connsiteX3" fmla="*/ 620820 w 1120588"/>
                  <a:gd name="connsiteY3" fmla="*/ 1360488 h 1443841"/>
                  <a:gd name="connsiteX4" fmla="*/ 560263 w 1120588"/>
                  <a:gd name="connsiteY4" fmla="*/ 1440448 h 1443841"/>
                  <a:gd name="connsiteX5" fmla="*/ 499704 w 1120588"/>
                  <a:gd name="connsiteY5" fmla="*/ 1360488 h 1443841"/>
                  <a:gd name="connsiteX6" fmla="*/ 436577 w 1120588"/>
                  <a:gd name="connsiteY6" fmla="*/ 1443841 h 1443841"/>
                  <a:gd name="connsiteX7" fmla="*/ 0 w 1120588"/>
                  <a:gd name="connsiteY7" fmla="*/ 470647 h 1443841"/>
                  <a:gd name="connsiteX8" fmla="*/ 560294 w 1120588"/>
                  <a:gd name="connsiteY8" fmla="*/ 0 h 1443841"/>
                  <a:gd name="connsiteX0" fmla="*/ 560294 w 1120656"/>
                  <a:gd name="connsiteY0" fmla="*/ 0 h 1443841"/>
                  <a:gd name="connsiteX1" fmla="*/ 1120588 w 1120656"/>
                  <a:gd name="connsiteY1" fmla="*/ 470647 h 1443841"/>
                  <a:gd name="connsiteX2" fmla="*/ 671721 w 1120656"/>
                  <a:gd name="connsiteY2" fmla="*/ 1427698 h 1443841"/>
                  <a:gd name="connsiteX3" fmla="*/ 620820 w 1120656"/>
                  <a:gd name="connsiteY3" fmla="*/ 1360488 h 1443841"/>
                  <a:gd name="connsiteX4" fmla="*/ 560263 w 1120656"/>
                  <a:gd name="connsiteY4" fmla="*/ 1440448 h 1443841"/>
                  <a:gd name="connsiteX5" fmla="*/ 499704 w 1120656"/>
                  <a:gd name="connsiteY5" fmla="*/ 1360488 h 1443841"/>
                  <a:gd name="connsiteX6" fmla="*/ 436577 w 1120656"/>
                  <a:gd name="connsiteY6" fmla="*/ 1443841 h 1443841"/>
                  <a:gd name="connsiteX7" fmla="*/ 0 w 1120656"/>
                  <a:gd name="connsiteY7" fmla="*/ 470647 h 1443841"/>
                  <a:gd name="connsiteX8" fmla="*/ 560294 w 1120656"/>
                  <a:gd name="connsiteY8" fmla="*/ 0 h 1443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0656" h="1443841">
                    <a:moveTo>
                      <a:pt x="560294" y="0"/>
                    </a:moveTo>
                    <a:cubicBezTo>
                      <a:pt x="869736" y="0"/>
                      <a:pt x="1125472" y="232024"/>
                      <a:pt x="1120588" y="470647"/>
                    </a:cubicBezTo>
                    <a:cubicBezTo>
                      <a:pt x="1110584" y="959422"/>
                      <a:pt x="755016" y="1279391"/>
                      <a:pt x="671721" y="1427698"/>
                    </a:cubicBezTo>
                    <a:lnTo>
                      <a:pt x="620820" y="1360488"/>
                    </a:lnTo>
                    <a:lnTo>
                      <a:pt x="560263" y="1440448"/>
                    </a:lnTo>
                    <a:lnTo>
                      <a:pt x="499704" y="1360488"/>
                    </a:lnTo>
                    <a:lnTo>
                      <a:pt x="436577" y="1443841"/>
                    </a:lnTo>
                    <a:cubicBezTo>
                      <a:pt x="291051" y="1119443"/>
                      <a:pt x="-524" y="931570"/>
                      <a:pt x="0" y="470647"/>
                    </a:cubicBezTo>
                    <a:cubicBezTo>
                      <a:pt x="4482" y="227106"/>
                      <a:pt x="250852" y="0"/>
                      <a:pt x="5602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2ED9E105-BD91-49AF-919E-D1B1584D6092}"/>
                  </a:ext>
                </a:extLst>
              </p:cNvPr>
              <p:cNvSpPr/>
              <p:nvPr/>
            </p:nvSpPr>
            <p:spPr>
              <a:xfrm rot="18900000" flipH="1">
                <a:off x="1865486" y="3683693"/>
                <a:ext cx="999612" cy="1384598"/>
              </a:xfrm>
              <a:custGeom>
                <a:avLst/>
                <a:gdLst>
                  <a:gd name="connsiteX0" fmla="*/ 560358 w 1120652"/>
                  <a:gd name="connsiteY0" fmla="*/ 0 h 1443841"/>
                  <a:gd name="connsiteX1" fmla="*/ 1120652 w 1120652"/>
                  <a:gd name="connsiteY1" fmla="*/ 470647 h 1443841"/>
                  <a:gd name="connsiteX2" fmla="*/ 755758 w 1120652"/>
                  <a:gd name="connsiteY2" fmla="*/ 1382309 h 1443841"/>
                  <a:gd name="connsiteX3" fmla="*/ 671785 w 1120652"/>
                  <a:gd name="connsiteY3" fmla="*/ 1427698 h 1443841"/>
                  <a:gd name="connsiteX4" fmla="*/ 620884 w 1120652"/>
                  <a:gd name="connsiteY4" fmla="*/ 1360488 h 1443841"/>
                  <a:gd name="connsiteX5" fmla="*/ 560327 w 1120652"/>
                  <a:gd name="connsiteY5" fmla="*/ 1440448 h 1443841"/>
                  <a:gd name="connsiteX6" fmla="*/ 499768 w 1120652"/>
                  <a:gd name="connsiteY6" fmla="*/ 1360488 h 1443841"/>
                  <a:gd name="connsiteX7" fmla="*/ 436641 w 1120652"/>
                  <a:gd name="connsiteY7" fmla="*/ 1443841 h 1443841"/>
                  <a:gd name="connsiteX8" fmla="*/ 421517 w 1120652"/>
                  <a:gd name="connsiteY8" fmla="*/ 1439350 h 1443841"/>
                  <a:gd name="connsiteX9" fmla="*/ 64 w 1120652"/>
                  <a:gd name="connsiteY9" fmla="*/ 470647 h 1443841"/>
                  <a:gd name="connsiteX10" fmla="*/ 560358 w 1120652"/>
                  <a:gd name="connsiteY10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755694 w 1120588"/>
                  <a:gd name="connsiteY2" fmla="*/ 1382309 h 1443841"/>
                  <a:gd name="connsiteX3" fmla="*/ 671721 w 1120588"/>
                  <a:gd name="connsiteY3" fmla="*/ 1427698 h 1443841"/>
                  <a:gd name="connsiteX4" fmla="*/ 620820 w 1120588"/>
                  <a:gd name="connsiteY4" fmla="*/ 1360488 h 1443841"/>
                  <a:gd name="connsiteX5" fmla="*/ 560263 w 1120588"/>
                  <a:gd name="connsiteY5" fmla="*/ 1440448 h 1443841"/>
                  <a:gd name="connsiteX6" fmla="*/ 499704 w 1120588"/>
                  <a:gd name="connsiteY6" fmla="*/ 1360488 h 1443841"/>
                  <a:gd name="connsiteX7" fmla="*/ 436577 w 1120588"/>
                  <a:gd name="connsiteY7" fmla="*/ 1443841 h 1443841"/>
                  <a:gd name="connsiteX8" fmla="*/ 0 w 1120588"/>
                  <a:gd name="connsiteY8" fmla="*/ 470647 h 1443841"/>
                  <a:gd name="connsiteX9" fmla="*/ 560294 w 1120588"/>
                  <a:gd name="connsiteY9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755694 w 1120588"/>
                  <a:gd name="connsiteY2" fmla="*/ 1382309 h 1443841"/>
                  <a:gd name="connsiteX3" fmla="*/ 671721 w 1120588"/>
                  <a:gd name="connsiteY3" fmla="*/ 1427698 h 1443841"/>
                  <a:gd name="connsiteX4" fmla="*/ 620820 w 1120588"/>
                  <a:gd name="connsiteY4" fmla="*/ 1360488 h 1443841"/>
                  <a:gd name="connsiteX5" fmla="*/ 560263 w 1120588"/>
                  <a:gd name="connsiteY5" fmla="*/ 1440448 h 1443841"/>
                  <a:gd name="connsiteX6" fmla="*/ 499704 w 1120588"/>
                  <a:gd name="connsiteY6" fmla="*/ 1360488 h 1443841"/>
                  <a:gd name="connsiteX7" fmla="*/ 436577 w 1120588"/>
                  <a:gd name="connsiteY7" fmla="*/ 1443841 h 1443841"/>
                  <a:gd name="connsiteX8" fmla="*/ 0 w 1120588"/>
                  <a:gd name="connsiteY8" fmla="*/ 470647 h 1443841"/>
                  <a:gd name="connsiteX9" fmla="*/ 560294 w 1120588"/>
                  <a:gd name="connsiteY9" fmla="*/ 0 h 1443841"/>
                  <a:gd name="connsiteX0" fmla="*/ 560294 w 1121239"/>
                  <a:gd name="connsiteY0" fmla="*/ 0 h 1443841"/>
                  <a:gd name="connsiteX1" fmla="*/ 1120588 w 1121239"/>
                  <a:gd name="connsiteY1" fmla="*/ 470647 h 1443841"/>
                  <a:gd name="connsiteX2" fmla="*/ 671721 w 1121239"/>
                  <a:gd name="connsiteY2" fmla="*/ 1427698 h 1443841"/>
                  <a:gd name="connsiteX3" fmla="*/ 620820 w 1121239"/>
                  <a:gd name="connsiteY3" fmla="*/ 1360488 h 1443841"/>
                  <a:gd name="connsiteX4" fmla="*/ 560263 w 1121239"/>
                  <a:gd name="connsiteY4" fmla="*/ 1440448 h 1443841"/>
                  <a:gd name="connsiteX5" fmla="*/ 499704 w 1121239"/>
                  <a:gd name="connsiteY5" fmla="*/ 1360488 h 1443841"/>
                  <a:gd name="connsiteX6" fmla="*/ 436577 w 1121239"/>
                  <a:gd name="connsiteY6" fmla="*/ 1443841 h 1443841"/>
                  <a:gd name="connsiteX7" fmla="*/ 0 w 1121239"/>
                  <a:gd name="connsiteY7" fmla="*/ 470647 h 1443841"/>
                  <a:gd name="connsiteX8" fmla="*/ 560294 w 1121239"/>
                  <a:gd name="connsiteY8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671721 w 1120588"/>
                  <a:gd name="connsiteY2" fmla="*/ 1427698 h 1443841"/>
                  <a:gd name="connsiteX3" fmla="*/ 620820 w 1120588"/>
                  <a:gd name="connsiteY3" fmla="*/ 1360488 h 1443841"/>
                  <a:gd name="connsiteX4" fmla="*/ 560263 w 1120588"/>
                  <a:gd name="connsiteY4" fmla="*/ 1440448 h 1443841"/>
                  <a:gd name="connsiteX5" fmla="*/ 499704 w 1120588"/>
                  <a:gd name="connsiteY5" fmla="*/ 1360488 h 1443841"/>
                  <a:gd name="connsiteX6" fmla="*/ 436577 w 1120588"/>
                  <a:gd name="connsiteY6" fmla="*/ 1443841 h 1443841"/>
                  <a:gd name="connsiteX7" fmla="*/ 0 w 1120588"/>
                  <a:gd name="connsiteY7" fmla="*/ 470647 h 1443841"/>
                  <a:gd name="connsiteX8" fmla="*/ 560294 w 1120588"/>
                  <a:gd name="connsiteY8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671721 w 1120588"/>
                  <a:gd name="connsiteY2" fmla="*/ 1427698 h 1443841"/>
                  <a:gd name="connsiteX3" fmla="*/ 620820 w 1120588"/>
                  <a:gd name="connsiteY3" fmla="*/ 1360488 h 1443841"/>
                  <a:gd name="connsiteX4" fmla="*/ 560263 w 1120588"/>
                  <a:gd name="connsiteY4" fmla="*/ 1440448 h 1443841"/>
                  <a:gd name="connsiteX5" fmla="*/ 499704 w 1120588"/>
                  <a:gd name="connsiteY5" fmla="*/ 1360488 h 1443841"/>
                  <a:gd name="connsiteX6" fmla="*/ 436577 w 1120588"/>
                  <a:gd name="connsiteY6" fmla="*/ 1443841 h 1443841"/>
                  <a:gd name="connsiteX7" fmla="*/ 0 w 1120588"/>
                  <a:gd name="connsiteY7" fmla="*/ 470647 h 1443841"/>
                  <a:gd name="connsiteX8" fmla="*/ 560294 w 1120588"/>
                  <a:gd name="connsiteY8" fmla="*/ 0 h 1443841"/>
                  <a:gd name="connsiteX0" fmla="*/ 560294 w 1120656"/>
                  <a:gd name="connsiteY0" fmla="*/ 0 h 1443841"/>
                  <a:gd name="connsiteX1" fmla="*/ 1120588 w 1120656"/>
                  <a:gd name="connsiteY1" fmla="*/ 470647 h 1443841"/>
                  <a:gd name="connsiteX2" fmla="*/ 671721 w 1120656"/>
                  <a:gd name="connsiteY2" fmla="*/ 1427698 h 1443841"/>
                  <a:gd name="connsiteX3" fmla="*/ 620820 w 1120656"/>
                  <a:gd name="connsiteY3" fmla="*/ 1360488 h 1443841"/>
                  <a:gd name="connsiteX4" fmla="*/ 560263 w 1120656"/>
                  <a:gd name="connsiteY4" fmla="*/ 1440448 h 1443841"/>
                  <a:gd name="connsiteX5" fmla="*/ 499704 w 1120656"/>
                  <a:gd name="connsiteY5" fmla="*/ 1360488 h 1443841"/>
                  <a:gd name="connsiteX6" fmla="*/ 436577 w 1120656"/>
                  <a:gd name="connsiteY6" fmla="*/ 1443841 h 1443841"/>
                  <a:gd name="connsiteX7" fmla="*/ 0 w 1120656"/>
                  <a:gd name="connsiteY7" fmla="*/ 470647 h 1443841"/>
                  <a:gd name="connsiteX8" fmla="*/ 560294 w 1120656"/>
                  <a:gd name="connsiteY8" fmla="*/ 0 h 1443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0656" h="1443841">
                    <a:moveTo>
                      <a:pt x="560294" y="0"/>
                    </a:moveTo>
                    <a:cubicBezTo>
                      <a:pt x="869736" y="0"/>
                      <a:pt x="1125472" y="232024"/>
                      <a:pt x="1120588" y="470647"/>
                    </a:cubicBezTo>
                    <a:cubicBezTo>
                      <a:pt x="1110584" y="959422"/>
                      <a:pt x="755016" y="1279391"/>
                      <a:pt x="671721" y="1427698"/>
                    </a:cubicBezTo>
                    <a:lnTo>
                      <a:pt x="620820" y="1360488"/>
                    </a:lnTo>
                    <a:lnTo>
                      <a:pt x="560263" y="1440448"/>
                    </a:lnTo>
                    <a:lnTo>
                      <a:pt x="499704" y="1360488"/>
                    </a:lnTo>
                    <a:lnTo>
                      <a:pt x="436577" y="1443841"/>
                    </a:lnTo>
                    <a:cubicBezTo>
                      <a:pt x="291051" y="1119443"/>
                      <a:pt x="-524" y="931570"/>
                      <a:pt x="0" y="470647"/>
                    </a:cubicBezTo>
                    <a:cubicBezTo>
                      <a:pt x="4482" y="227106"/>
                      <a:pt x="250852" y="0"/>
                      <a:pt x="560294" y="0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BA9039EB-6C6D-440A-A2BD-DBB6517C171B}"/>
                  </a:ext>
                </a:extLst>
              </p:cNvPr>
              <p:cNvSpPr/>
              <p:nvPr/>
            </p:nvSpPr>
            <p:spPr>
              <a:xfrm rot="10800000">
                <a:off x="1225131" y="2182481"/>
                <a:ext cx="1072120" cy="1485032"/>
              </a:xfrm>
              <a:custGeom>
                <a:avLst/>
                <a:gdLst>
                  <a:gd name="connsiteX0" fmla="*/ 560358 w 1120652"/>
                  <a:gd name="connsiteY0" fmla="*/ 0 h 1443841"/>
                  <a:gd name="connsiteX1" fmla="*/ 1120652 w 1120652"/>
                  <a:gd name="connsiteY1" fmla="*/ 470647 h 1443841"/>
                  <a:gd name="connsiteX2" fmla="*/ 755758 w 1120652"/>
                  <a:gd name="connsiteY2" fmla="*/ 1382309 h 1443841"/>
                  <a:gd name="connsiteX3" fmla="*/ 671785 w 1120652"/>
                  <a:gd name="connsiteY3" fmla="*/ 1427698 h 1443841"/>
                  <a:gd name="connsiteX4" fmla="*/ 620884 w 1120652"/>
                  <a:gd name="connsiteY4" fmla="*/ 1360488 h 1443841"/>
                  <a:gd name="connsiteX5" fmla="*/ 560327 w 1120652"/>
                  <a:gd name="connsiteY5" fmla="*/ 1440448 h 1443841"/>
                  <a:gd name="connsiteX6" fmla="*/ 499768 w 1120652"/>
                  <a:gd name="connsiteY6" fmla="*/ 1360488 h 1443841"/>
                  <a:gd name="connsiteX7" fmla="*/ 436641 w 1120652"/>
                  <a:gd name="connsiteY7" fmla="*/ 1443841 h 1443841"/>
                  <a:gd name="connsiteX8" fmla="*/ 421517 w 1120652"/>
                  <a:gd name="connsiteY8" fmla="*/ 1439350 h 1443841"/>
                  <a:gd name="connsiteX9" fmla="*/ 64 w 1120652"/>
                  <a:gd name="connsiteY9" fmla="*/ 470647 h 1443841"/>
                  <a:gd name="connsiteX10" fmla="*/ 560358 w 1120652"/>
                  <a:gd name="connsiteY10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755694 w 1120588"/>
                  <a:gd name="connsiteY2" fmla="*/ 1382309 h 1443841"/>
                  <a:gd name="connsiteX3" fmla="*/ 671721 w 1120588"/>
                  <a:gd name="connsiteY3" fmla="*/ 1427698 h 1443841"/>
                  <a:gd name="connsiteX4" fmla="*/ 620820 w 1120588"/>
                  <a:gd name="connsiteY4" fmla="*/ 1360488 h 1443841"/>
                  <a:gd name="connsiteX5" fmla="*/ 560263 w 1120588"/>
                  <a:gd name="connsiteY5" fmla="*/ 1440448 h 1443841"/>
                  <a:gd name="connsiteX6" fmla="*/ 499704 w 1120588"/>
                  <a:gd name="connsiteY6" fmla="*/ 1360488 h 1443841"/>
                  <a:gd name="connsiteX7" fmla="*/ 436577 w 1120588"/>
                  <a:gd name="connsiteY7" fmla="*/ 1443841 h 1443841"/>
                  <a:gd name="connsiteX8" fmla="*/ 0 w 1120588"/>
                  <a:gd name="connsiteY8" fmla="*/ 470647 h 1443841"/>
                  <a:gd name="connsiteX9" fmla="*/ 560294 w 1120588"/>
                  <a:gd name="connsiteY9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755694 w 1120588"/>
                  <a:gd name="connsiteY2" fmla="*/ 1382309 h 1443841"/>
                  <a:gd name="connsiteX3" fmla="*/ 671721 w 1120588"/>
                  <a:gd name="connsiteY3" fmla="*/ 1427698 h 1443841"/>
                  <a:gd name="connsiteX4" fmla="*/ 620820 w 1120588"/>
                  <a:gd name="connsiteY4" fmla="*/ 1360488 h 1443841"/>
                  <a:gd name="connsiteX5" fmla="*/ 560263 w 1120588"/>
                  <a:gd name="connsiteY5" fmla="*/ 1440448 h 1443841"/>
                  <a:gd name="connsiteX6" fmla="*/ 499704 w 1120588"/>
                  <a:gd name="connsiteY6" fmla="*/ 1360488 h 1443841"/>
                  <a:gd name="connsiteX7" fmla="*/ 436577 w 1120588"/>
                  <a:gd name="connsiteY7" fmla="*/ 1443841 h 1443841"/>
                  <a:gd name="connsiteX8" fmla="*/ 0 w 1120588"/>
                  <a:gd name="connsiteY8" fmla="*/ 470647 h 1443841"/>
                  <a:gd name="connsiteX9" fmla="*/ 560294 w 1120588"/>
                  <a:gd name="connsiteY9" fmla="*/ 0 h 1443841"/>
                  <a:gd name="connsiteX0" fmla="*/ 560294 w 1121239"/>
                  <a:gd name="connsiteY0" fmla="*/ 0 h 1443841"/>
                  <a:gd name="connsiteX1" fmla="*/ 1120588 w 1121239"/>
                  <a:gd name="connsiteY1" fmla="*/ 470647 h 1443841"/>
                  <a:gd name="connsiteX2" fmla="*/ 671721 w 1121239"/>
                  <a:gd name="connsiteY2" fmla="*/ 1427698 h 1443841"/>
                  <a:gd name="connsiteX3" fmla="*/ 620820 w 1121239"/>
                  <a:gd name="connsiteY3" fmla="*/ 1360488 h 1443841"/>
                  <a:gd name="connsiteX4" fmla="*/ 560263 w 1121239"/>
                  <a:gd name="connsiteY4" fmla="*/ 1440448 h 1443841"/>
                  <a:gd name="connsiteX5" fmla="*/ 499704 w 1121239"/>
                  <a:gd name="connsiteY5" fmla="*/ 1360488 h 1443841"/>
                  <a:gd name="connsiteX6" fmla="*/ 436577 w 1121239"/>
                  <a:gd name="connsiteY6" fmla="*/ 1443841 h 1443841"/>
                  <a:gd name="connsiteX7" fmla="*/ 0 w 1121239"/>
                  <a:gd name="connsiteY7" fmla="*/ 470647 h 1443841"/>
                  <a:gd name="connsiteX8" fmla="*/ 560294 w 1121239"/>
                  <a:gd name="connsiteY8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671721 w 1120588"/>
                  <a:gd name="connsiteY2" fmla="*/ 1427698 h 1443841"/>
                  <a:gd name="connsiteX3" fmla="*/ 620820 w 1120588"/>
                  <a:gd name="connsiteY3" fmla="*/ 1360488 h 1443841"/>
                  <a:gd name="connsiteX4" fmla="*/ 560263 w 1120588"/>
                  <a:gd name="connsiteY4" fmla="*/ 1440448 h 1443841"/>
                  <a:gd name="connsiteX5" fmla="*/ 499704 w 1120588"/>
                  <a:gd name="connsiteY5" fmla="*/ 1360488 h 1443841"/>
                  <a:gd name="connsiteX6" fmla="*/ 436577 w 1120588"/>
                  <a:gd name="connsiteY6" fmla="*/ 1443841 h 1443841"/>
                  <a:gd name="connsiteX7" fmla="*/ 0 w 1120588"/>
                  <a:gd name="connsiteY7" fmla="*/ 470647 h 1443841"/>
                  <a:gd name="connsiteX8" fmla="*/ 560294 w 1120588"/>
                  <a:gd name="connsiteY8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671721 w 1120588"/>
                  <a:gd name="connsiteY2" fmla="*/ 1427698 h 1443841"/>
                  <a:gd name="connsiteX3" fmla="*/ 620820 w 1120588"/>
                  <a:gd name="connsiteY3" fmla="*/ 1360488 h 1443841"/>
                  <a:gd name="connsiteX4" fmla="*/ 560263 w 1120588"/>
                  <a:gd name="connsiteY4" fmla="*/ 1440448 h 1443841"/>
                  <a:gd name="connsiteX5" fmla="*/ 499704 w 1120588"/>
                  <a:gd name="connsiteY5" fmla="*/ 1360488 h 1443841"/>
                  <a:gd name="connsiteX6" fmla="*/ 436577 w 1120588"/>
                  <a:gd name="connsiteY6" fmla="*/ 1443841 h 1443841"/>
                  <a:gd name="connsiteX7" fmla="*/ 0 w 1120588"/>
                  <a:gd name="connsiteY7" fmla="*/ 470647 h 1443841"/>
                  <a:gd name="connsiteX8" fmla="*/ 560294 w 1120588"/>
                  <a:gd name="connsiteY8" fmla="*/ 0 h 1443841"/>
                  <a:gd name="connsiteX0" fmla="*/ 560294 w 1120656"/>
                  <a:gd name="connsiteY0" fmla="*/ 0 h 1443841"/>
                  <a:gd name="connsiteX1" fmla="*/ 1120588 w 1120656"/>
                  <a:gd name="connsiteY1" fmla="*/ 470647 h 1443841"/>
                  <a:gd name="connsiteX2" fmla="*/ 671721 w 1120656"/>
                  <a:gd name="connsiteY2" fmla="*/ 1427698 h 1443841"/>
                  <a:gd name="connsiteX3" fmla="*/ 620820 w 1120656"/>
                  <a:gd name="connsiteY3" fmla="*/ 1360488 h 1443841"/>
                  <a:gd name="connsiteX4" fmla="*/ 560263 w 1120656"/>
                  <a:gd name="connsiteY4" fmla="*/ 1440448 h 1443841"/>
                  <a:gd name="connsiteX5" fmla="*/ 499704 w 1120656"/>
                  <a:gd name="connsiteY5" fmla="*/ 1360488 h 1443841"/>
                  <a:gd name="connsiteX6" fmla="*/ 436577 w 1120656"/>
                  <a:gd name="connsiteY6" fmla="*/ 1443841 h 1443841"/>
                  <a:gd name="connsiteX7" fmla="*/ 0 w 1120656"/>
                  <a:gd name="connsiteY7" fmla="*/ 470647 h 1443841"/>
                  <a:gd name="connsiteX8" fmla="*/ 560294 w 1120656"/>
                  <a:gd name="connsiteY8" fmla="*/ 0 h 1443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0656" h="1443841">
                    <a:moveTo>
                      <a:pt x="560294" y="0"/>
                    </a:moveTo>
                    <a:cubicBezTo>
                      <a:pt x="869736" y="0"/>
                      <a:pt x="1125472" y="232024"/>
                      <a:pt x="1120588" y="470647"/>
                    </a:cubicBezTo>
                    <a:cubicBezTo>
                      <a:pt x="1110584" y="959422"/>
                      <a:pt x="755016" y="1279391"/>
                      <a:pt x="671721" y="1427698"/>
                    </a:cubicBezTo>
                    <a:lnTo>
                      <a:pt x="620820" y="1360488"/>
                    </a:lnTo>
                    <a:lnTo>
                      <a:pt x="560263" y="1440448"/>
                    </a:lnTo>
                    <a:lnTo>
                      <a:pt x="499704" y="1360488"/>
                    </a:lnTo>
                    <a:lnTo>
                      <a:pt x="436577" y="1443841"/>
                    </a:lnTo>
                    <a:cubicBezTo>
                      <a:pt x="291051" y="1119443"/>
                      <a:pt x="-524" y="931570"/>
                      <a:pt x="0" y="470647"/>
                    </a:cubicBezTo>
                    <a:cubicBezTo>
                      <a:pt x="4482" y="227106"/>
                      <a:pt x="250852" y="0"/>
                      <a:pt x="5602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45F9C16C-B7A6-48E0-9152-56B98F8FB1ED}"/>
                  </a:ext>
                </a:extLst>
              </p:cNvPr>
              <p:cNvSpPr/>
              <p:nvPr/>
            </p:nvSpPr>
            <p:spPr>
              <a:xfrm rot="10800000">
                <a:off x="1255034" y="2232699"/>
                <a:ext cx="999612" cy="1384598"/>
              </a:xfrm>
              <a:custGeom>
                <a:avLst/>
                <a:gdLst>
                  <a:gd name="connsiteX0" fmla="*/ 560358 w 1120652"/>
                  <a:gd name="connsiteY0" fmla="*/ 0 h 1443841"/>
                  <a:gd name="connsiteX1" fmla="*/ 1120652 w 1120652"/>
                  <a:gd name="connsiteY1" fmla="*/ 470647 h 1443841"/>
                  <a:gd name="connsiteX2" fmla="*/ 755758 w 1120652"/>
                  <a:gd name="connsiteY2" fmla="*/ 1382309 h 1443841"/>
                  <a:gd name="connsiteX3" fmla="*/ 671785 w 1120652"/>
                  <a:gd name="connsiteY3" fmla="*/ 1427698 h 1443841"/>
                  <a:gd name="connsiteX4" fmla="*/ 620884 w 1120652"/>
                  <a:gd name="connsiteY4" fmla="*/ 1360488 h 1443841"/>
                  <a:gd name="connsiteX5" fmla="*/ 560327 w 1120652"/>
                  <a:gd name="connsiteY5" fmla="*/ 1440448 h 1443841"/>
                  <a:gd name="connsiteX6" fmla="*/ 499768 w 1120652"/>
                  <a:gd name="connsiteY6" fmla="*/ 1360488 h 1443841"/>
                  <a:gd name="connsiteX7" fmla="*/ 436641 w 1120652"/>
                  <a:gd name="connsiteY7" fmla="*/ 1443841 h 1443841"/>
                  <a:gd name="connsiteX8" fmla="*/ 421517 w 1120652"/>
                  <a:gd name="connsiteY8" fmla="*/ 1439350 h 1443841"/>
                  <a:gd name="connsiteX9" fmla="*/ 64 w 1120652"/>
                  <a:gd name="connsiteY9" fmla="*/ 470647 h 1443841"/>
                  <a:gd name="connsiteX10" fmla="*/ 560358 w 1120652"/>
                  <a:gd name="connsiteY10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755694 w 1120588"/>
                  <a:gd name="connsiteY2" fmla="*/ 1382309 h 1443841"/>
                  <a:gd name="connsiteX3" fmla="*/ 671721 w 1120588"/>
                  <a:gd name="connsiteY3" fmla="*/ 1427698 h 1443841"/>
                  <a:gd name="connsiteX4" fmla="*/ 620820 w 1120588"/>
                  <a:gd name="connsiteY4" fmla="*/ 1360488 h 1443841"/>
                  <a:gd name="connsiteX5" fmla="*/ 560263 w 1120588"/>
                  <a:gd name="connsiteY5" fmla="*/ 1440448 h 1443841"/>
                  <a:gd name="connsiteX6" fmla="*/ 499704 w 1120588"/>
                  <a:gd name="connsiteY6" fmla="*/ 1360488 h 1443841"/>
                  <a:gd name="connsiteX7" fmla="*/ 436577 w 1120588"/>
                  <a:gd name="connsiteY7" fmla="*/ 1443841 h 1443841"/>
                  <a:gd name="connsiteX8" fmla="*/ 0 w 1120588"/>
                  <a:gd name="connsiteY8" fmla="*/ 470647 h 1443841"/>
                  <a:gd name="connsiteX9" fmla="*/ 560294 w 1120588"/>
                  <a:gd name="connsiteY9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755694 w 1120588"/>
                  <a:gd name="connsiteY2" fmla="*/ 1382309 h 1443841"/>
                  <a:gd name="connsiteX3" fmla="*/ 671721 w 1120588"/>
                  <a:gd name="connsiteY3" fmla="*/ 1427698 h 1443841"/>
                  <a:gd name="connsiteX4" fmla="*/ 620820 w 1120588"/>
                  <a:gd name="connsiteY4" fmla="*/ 1360488 h 1443841"/>
                  <a:gd name="connsiteX5" fmla="*/ 560263 w 1120588"/>
                  <a:gd name="connsiteY5" fmla="*/ 1440448 h 1443841"/>
                  <a:gd name="connsiteX6" fmla="*/ 499704 w 1120588"/>
                  <a:gd name="connsiteY6" fmla="*/ 1360488 h 1443841"/>
                  <a:gd name="connsiteX7" fmla="*/ 436577 w 1120588"/>
                  <a:gd name="connsiteY7" fmla="*/ 1443841 h 1443841"/>
                  <a:gd name="connsiteX8" fmla="*/ 0 w 1120588"/>
                  <a:gd name="connsiteY8" fmla="*/ 470647 h 1443841"/>
                  <a:gd name="connsiteX9" fmla="*/ 560294 w 1120588"/>
                  <a:gd name="connsiteY9" fmla="*/ 0 h 1443841"/>
                  <a:gd name="connsiteX0" fmla="*/ 560294 w 1121239"/>
                  <a:gd name="connsiteY0" fmla="*/ 0 h 1443841"/>
                  <a:gd name="connsiteX1" fmla="*/ 1120588 w 1121239"/>
                  <a:gd name="connsiteY1" fmla="*/ 470647 h 1443841"/>
                  <a:gd name="connsiteX2" fmla="*/ 671721 w 1121239"/>
                  <a:gd name="connsiteY2" fmla="*/ 1427698 h 1443841"/>
                  <a:gd name="connsiteX3" fmla="*/ 620820 w 1121239"/>
                  <a:gd name="connsiteY3" fmla="*/ 1360488 h 1443841"/>
                  <a:gd name="connsiteX4" fmla="*/ 560263 w 1121239"/>
                  <a:gd name="connsiteY4" fmla="*/ 1440448 h 1443841"/>
                  <a:gd name="connsiteX5" fmla="*/ 499704 w 1121239"/>
                  <a:gd name="connsiteY5" fmla="*/ 1360488 h 1443841"/>
                  <a:gd name="connsiteX6" fmla="*/ 436577 w 1121239"/>
                  <a:gd name="connsiteY6" fmla="*/ 1443841 h 1443841"/>
                  <a:gd name="connsiteX7" fmla="*/ 0 w 1121239"/>
                  <a:gd name="connsiteY7" fmla="*/ 470647 h 1443841"/>
                  <a:gd name="connsiteX8" fmla="*/ 560294 w 1121239"/>
                  <a:gd name="connsiteY8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671721 w 1120588"/>
                  <a:gd name="connsiteY2" fmla="*/ 1427698 h 1443841"/>
                  <a:gd name="connsiteX3" fmla="*/ 620820 w 1120588"/>
                  <a:gd name="connsiteY3" fmla="*/ 1360488 h 1443841"/>
                  <a:gd name="connsiteX4" fmla="*/ 560263 w 1120588"/>
                  <a:gd name="connsiteY4" fmla="*/ 1440448 h 1443841"/>
                  <a:gd name="connsiteX5" fmla="*/ 499704 w 1120588"/>
                  <a:gd name="connsiteY5" fmla="*/ 1360488 h 1443841"/>
                  <a:gd name="connsiteX6" fmla="*/ 436577 w 1120588"/>
                  <a:gd name="connsiteY6" fmla="*/ 1443841 h 1443841"/>
                  <a:gd name="connsiteX7" fmla="*/ 0 w 1120588"/>
                  <a:gd name="connsiteY7" fmla="*/ 470647 h 1443841"/>
                  <a:gd name="connsiteX8" fmla="*/ 560294 w 1120588"/>
                  <a:gd name="connsiteY8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671721 w 1120588"/>
                  <a:gd name="connsiteY2" fmla="*/ 1427698 h 1443841"/>
                  <a:gd name="connsiteX3" fmla="*/ 620820 w 1120588"/>
                  <a:gd name="connsiteY3" fmla="*/ 1360488 h 1443841"/>
                  <a:gd name="connsiteX4" fmla="*/ 560263 w 1120588"/>
                  <a:gd name="connsiteY4" fmla="*/ 1440448 h 1443841"/>
                  <a:gd name="connsiteX5" fmla="*/ 499704 w 1120588"/>
                  <a:gd name="connsiteY5" fmla="*/ 1360488 h 1443841"/>
                  <a:gd name="connsiteX6" fmla="*/ 436577 w 1120588"/>
                  <a:gd name="connsiteY6" fmla="*/ 1443841 h 1443841"/>
                  <a:gd name="connsiteX7" fmla="*/ 0 w 1120588"/>
                  <a:gd name="connsiteY7" fmla="*/ 470647 h 1443841"/>
                  <a:gd name="connsiteX8" fmla="*/ 560294 w 1120588"/>
                  <a:gd name="connsiteY8" fmla="*/ 0 h 1443841"/>
                  <a:gd name="connsiteX0" fmla="*/ 560294 w 1120656"/>
                  <a:gd name="connsiteY0" fmla="*/ 0 h 1443841"/>
                  <a:gd name="connsiteX1" fmla="*/ 1120588 w 1120656"/>
                  <a:gd name="connsiteY1" fmla="*/ 470647 h 1443841"/>
                  <a:gd name="connsiteX2" fmla="*/ 671721 w 1120656"/>
                  <a:gd name="connsiteY2" fmla="*/ 1427698 h 1443841"/>
                  <a:gd name="connsiteX3" fmla="*/ 620820 w 1120656"/>
                  <a:gd name="connsiteY3" fmla="*/ 1360488 h 1443841"/>
                  <a:gd name="connsiteX4" fmla="*/ 560263 w 1120656"/>
                  <a:gd name="connsiteY4" fmla="*/ 1440448 h 1443841"/>
                  <a:gd name="connsiteX5" fmla="*/ 499704 w 1120656"/>
                  <a:gd name="connsiteY5" fmla="*/ 1360488 h 1443841"/>
                  <a:gd name="connsiteX6" fmla="*/ 436577 w 1120656"/>
                  <a:gd name="connsiteY6" fmla="*/ 1443841 h 1443841"/>
                  <a:gd name="connsiteX7" fmla="*/ 0 w 1120656"/>
                  <a:gd name="connsiteY7" fmla="*/ 470647 h 1443841"/>
                  <a:gd name="connsiteX8" fmla="*/ 560294 w 1120656"/>
                  <a:gd name="connsiteY8" fmla="*/ 0 h 1443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0656" h="1443841">
                    <a:moveTo>
                      <a:pt x="560294" y="0"/>
                    </a:moveTo>
                    <a:cubicBezTo>
                      <a:pt x="869736" y="0"/>
                      <a:pt x="1125472" y="232024"/>
                      <a:pt x="1120588" y="470647"/>
                    </a:cubicBezTo>
                    <a:cubicBezTo>
                      <a:pt x="1110584" y="959422"/>
                      <a:pt x="755016" y="1279391"/>
                      <a:pt x="671721" y="1427698"/>
                    </a:cubicBezTo>
                    <a:lnTo>
                      <a:pt x="620820" y="1360488"/>
                    </a:lnTo>
                    <a:lnTo>
                      <a:pt x="560263" y="1440448"/>
                    </a:lnTo>
                    <a:lnTo>
                      <a:pt x="499704" y="1360488"/>
                    </a:lnTo>
                    <a:lnTo>
                      <a:pt x="436577" y="1443841"/>
                    </a:lnTo>
                    <a:cubicBezTo>
                      <a:pt x="291051" y="1119443"/>
                      <a:pt x="-524" y="931570"/>
                      <a:pt x="0" y="470647"/>
                    </a:cubicBezTo>
                    <a:cubicBezTo>
                      <a:pt x="4482" y="227106"/>
                      <a:pt x="250852" y="0"/>
                      <a:pt x="560294" y="0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68A7FF35-ED01-4CC0-ADAF-882226055B8F}"/>
                  </a:ext>
                </a:extLst>
              </p:cNvPr>
              <p:cNvSpPr/>
              <p:nvPr/>
            </p:nvSpPr>
            <p:spPr>
              <a:xfrm rot="7200000">
                <a:off x="455154" y="2686484"/>
                <a:ext cx="1072120" cy="1485032"/>
              </a:xfrm>
              <a:custGeom>
                <a:avLst/>
                <a:gdLst>
                  <a:gd name="connsiteX0" fmla="*/ 560358 w 1120652"/>
                  <a:gd name="connsiteY0" fmla="*/ 0 h 1443841"/>
                  <a:gd name="connsiteX1" fmla="*/ 1120652 w 1120652"/>
                  <a:gd name="connsiteY1" fmla="*/ 470647 h 1443841"/>
                  <a:gd name="connsiteX2" fmla="*/ 755758 w 1120652"/>
                  <a:gd name="connsiteY2" fmla="*/ 1382309 h 1443841"/>
                  <a:gd name="connsiteX3" fmla="*/ 671785 w 1120652"/>
                  <a:gd name="connsiteY3" fmla="*/ 1427698 h 1443841"/>
                  <a:gd name="connsiteX4" fmla="*/ 620884 w 1120652"/>
                  <a:gd name="connsiteY4" fmla="*/ 1360488 h 1443841"/>
                  <a:gd name="connsiteX5" fmla="*/ 560327 w 1120652"/>
                  <a:gd name="connsiteY5" fmla="*/ 1440448 h 1443841"/>
                  <a:gd name="connsiteX6" fmla="*/ 499768 w 1120652"/>
                  <a:gd name="connsiteY6" fmla="*/ 1360488 h 1443841"/>
                  <a:gd name="connsiteX7" fmla="*/ 436641 w 1120652"/>
                  <a:gd name="connsiteY7" fmla="*/ 1443841 h 1443841"/>
                  <a:gd name="connsiteX8" fmla="*/ 421517 w 1120652"/>
                  <a:gd name="connsiteY8" fmla="*/ 1439350 h 1443841"/>
                  <a:gd name="connsiteX9" fmla="*/ 64 w 1120652"/>
                  <a:gd name="connsiteY9" fmla="*/ 470647 h 1443841"/>
                  <a:gd name="connsiteX10" fmla="*/ 560358 w 1120652"/>
                  <a:gd name="connsiteY10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755694 w 1120588"/>
                  <a:gd name="connsiteY2" fmla="*/ 1382309 h 1443841"/>
                  <a:gd name="connsiteX3" fmla="*/ 671721 w 1120588"/>
                  <a:gd name="connsiteY3" fmla="*/ 1427698 h 1443841"/>
                  <a:gd name="connsiteX4" fmla="*/ 620820 w 1120588"/>
                  <a:gd name="connsiteY4" fmla="*/ 1360488 h 1443841"/>
                  <a:gd name="connsiteX5" fmla="*/ 560263 w 1120588"/>
                  <a:gd name="connsiteY5" fmla="*/ 1440448 h 1443841"/>
                  <a:gd name="connsiteX6" fmla="*/ 499704 w 1120588"/>
                  <a:gd name="connsiteY6" fmla="*/ 1360488 h 1443841"/>
                  <a:gd name="connsiteX7" fmla="*/ 436577 w 1120588"/>
                  <a:gd name="connsiteY7" fmla="*/ 1443841 h 1443841"/>
                  <a:gd name="connsiteX8" fmla="*/ 0 w 1120588"/>
                  <a:gd name="connsiteY8" fmla="*/ 470647 h 1443841"/>
                  <a:gd name="connsiteX9" fmla="*/ 560294 w 1120588"/>
                  <a:gd name="connsiteY9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755694 w 1120588"/>
                  <a:gd name="connsiteY2" fmla="*/ 1382309 h 1443841"/>
                  <a:gd name="connsiteX3" fmla="*/ 671721 w 1120588"/>
                  <a:gd name="connsiteY3" fmla="*/ 1427698 h 1443841"/>
                  <a:gd name="connsiteX4" fmla="*/ 620820 w 1120588"/>
                  <a:gd name="connsiteY4" fmla="*/ 1360488 h 1443841"/>
                  <a:gd name="connsiteX5" fmla="*/ 560263 w 1120588"/>
                  <a:gd name="connsiteY5" fmla="*/ 1440448 h 1443841"/>
                  <a:gd name="connsiteX6" fmla="*/ 499704 w 1120588"/>
                  <a:gd name="connsiteY6" fmla="*/ 1360488 h 1443841"/>
                  <a:gd name="connsiteX7" fmla="*/ 436577 w 1120588"/>
                  <a:gd name="connsiteY7" fmla="*/ 1443841 h 1443841"/>
                  <a:gd name="connsiteX8" fmla="*/ 0 w 1120588"/>
                  <a:gd name="connsiteY8" fmla="*/ 470647 h 1443841"/>
                  <a:gd name="connsiteX9" fmla="*/ 560294 w 1120588"/>
                  <a:gd name="connsiteY9" fmla="*/ 0 h 1443841"/>
                  <a:gd name="connsiteX0" fmla="*/ 560294 w 1121239"/>
                  <a:gd name="connsiteY0" fmla="*/ 0 h 1443841"/>
                  <a:gd name="connsiteX1" fmla="*/ 1120588 w 1121239"/>
                  <a:gd name="connsiteY1" fmla="*/ 470647 h 1443841"/>
                  <a:gd name="connsiteX2" fmla="*/ 671721 w 1121239"/>
                  <a:gd name="connsiteY2" fmla="*/ 1427698 h 1443841"/>
                  <a:gd name="connsiteX3" fmla="*/ 620820 w 1121239"/>
                  <a:gd name="connsiteY3" fmla="*/ 1360488 h 1443841"/>
                  <a:gd name="connsiteX4" fmla="*/ 560263 w 1121239"/>
                  <a:gd name="connsiteY4" fmla="*/ 1440448 h 1443841"/>
                  <a:gd name="connsiteX5" fmla="*/ 499704 w 1121239"/>
                  <a:gd name="connsiteY5" fmla="*/ 1360488 h 1443841"/>
                  <a:gd name="connsiteX6" fmla="*/ 436577 w 1121239"/>
                  <a:gd name="connsiteY6" fmla="*/ 1443841 h 1443841"/>
                  <a:gd name="connsiteX7" fmla="*/ 0 w 1121239"/>
                  <a:gd name="connsiteY7" fmla="*/ 470647 h 1443841"/>
                  <a:gd name="connsiteX8" fmla="*/ 560294 w 1121239"/>
                  <a:gd name="connsiteY8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671721 w 1120588"/>
                  <a:gd name="connsiteY2" fmla="*/ 1427698 h 1443841"/>
                  <a:gd name="connsiteX3" fmla="*/ 620820 w 1120588"/>
                  <a:gd name="connsiteY3" fmla="*/ 1360488 h 1443841"/>
                  <a:gd name="connsiteX4" fmla="*/ 560263 w 1120588"/>
                  <a:gd name="connsiteY4" fmla="*/ 1440448 h 1443841"/>
                  <a:gd name="connsiteX5" fmla="*/ 499704 w 1120588"/>
                  <a:gd name="connsiteY5" fmla="*/ 1360488 h 1443841"/>
                  <a:gd name="connsiteX6" fmla="*/ 436577 w 1120588"/>
                  <a:gd name="connsiteY6" fmla="*/ 1443841 h 1443841"/>
                  <a:gd name="connsiteX7" fmla="*/ 0 w 1120588"/>
                  <a:gd name="connsiteY7" fmla="*/ 470647 h 1443841"/>
                  <a:gd name="connsiteX8" fmla="*/ 560294 w 1120588"/>
                  <a:gd name="connsiteY8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671721 w 1120588"/>
                  <a:gd name="connsiteY2" fmla="*/ 1427698 h 1443841"/>
                  <a:gd name="connsiteX3" fmla="*/ 620820 w 1120588"/>
                  <a:gd name="connsiteY3" fmla="*/ 1360488 h 1443841"/>
                  <a:gd name="connsiteX4" fmla="*/ 560263 w 1120588"/>
                  <a:gd name="connsiteY4" fmla="*/ 1440448 h 1443841"/>
                  <a:gd name="connsiteX5" fmla="*/ 499704 w 1120588"/>
                  <a:gd name="connsiteY5" fmla="*/ 1360488 h 1443841"/>
                  <a:gd name="connsiteX6" fmla="*/ 436577 w 1120588"/>
                  <a:gd name="connsiteY6" fmla="*/ 1443841 h 1443841"/>
                  <a:gd name="connsiteX7" fmla="*/ 0 w 1120588"/>
                  <a:gd name="connsiteY7" fmla="*/ 470647 h 1443841"/>
                  <a:gd name="connsiteX8" fmla="*/ 560294 w 1120588"/>
                  <a:gd name="connsiteY8" fmla="*/ 0 h 1443841"/>
                  <a:gd name="connsiteX0" fmla="*/ 560294 w 1120656"/>
                  <a:gd name="connsiteY0" fmla="*/ 0 h 1443841"/>
                  <a:gd name="connsiteX1" fmla="*/ 1120588 w 1120656"/>
                  <a:gd name="connsiteY1" fmla="*/ 470647 h 1443841"/>
                  <a:gd name="connsiteX2" fmla="*/ 671721 w 1120656"/>
                  <a:gd name="connsiteY2" fmla="*/ 1427698 h 1443841"/>
                  <a:gd name="connsiteX3" fmla="*/ 620820 w 1120656"/>
                  <a:gd name="connsiteY3" fmla="*/ 1360488 h 1443841"/>
                  <a:gd name="connsiteX4" fmla="*/ 560263 w 1120656"/>
                  <a:gd name="connsiteY4" fmla="*/ 1440448 h 1443841"/>
                  <a:gd name="connsiteX5" fmla="*/ 499704 w 1120656"/>
                  <a:gd name="connsiteY5" fmla="*/ 1360488 h 1443841"/>
                  <a:gd name="connsiteX6" fmla="*/ 436577 w 1120656"/>
                  <a:gd name="connsiteY6" fmla="*/ 1443841 h 1443841"/>
                  <a:gd name="connsiteX7" fmla="*/ 0 w 1120656"/>
                  <a:gd name="connsiteY7" fmla="*/ 470647 h 1443841"/>
                  <a:gd name="connsiteX8" fmla="*/ 560294 w 1120656"/>
                  <a:gd name="connsiteY8" fmla="*/ 0 h 1443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0656" h="1443841">
                    <a:moveTo>
                      <a:pt x="560294" y="0"/>
                    </a:moveTo>
                    <a:cubicBezTo>
                      <a:pt x="869736" y="0"/>
                      <a:pt x="1125472" y="232024"/>
                      <a:pt x="1120588" y="470647"/>
                    </a:cubicBezTo>
                    <a:cubicBezTo>
                      <a:pt x="1110584" y="959422"/>
                      <a:pt x="755016" y="1279391"/>
                      <a:pt x="671721" y="1427698"/>
                    </a:cubicBezTo>
                    <a:lnTo>
                      <a:pt x="620820" y="1360488"/>
                    </a:lnTo>
                    <a:lnTo>
                      <a:pt x="560263" y="1440448"/>
                    </a:lnTo>
                    <a:lnTo>
                      <a:pt x="499704" y="1360488"/>
                    </a:lnTo>
                    <a:lnTo>
                      <a:pt x="436577" y="1443841"/>
                    </a:lnTo>
                    <a:cubicBezTo>
                      <a:pt x="291051" y="1119443"/>
                      <a:pt x="-524" y="931570"/>
                      <a:pt x="0" y="470647"/>
                    </a:cubicBezTo>
                    <a:cubicBezTo>
                      <a:pt x="4482" y="227106"/>
                      <a:pt x="250852" y="0"/>
                      <a:pt x="5602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112B6254-70E5-4204-9F0A-D63F62E613C8}"/>
                  </a:ext>
                </a:extLst>
              </p:cNvPr>
              <p:cNvSpPr/>
              <p:nvPr/>
            </p:nvSpPr>
            <p:spPr>
              <a:xfrm rot="14400000" flipH="1">
                <a:off x="1995107" y="2686484"/>
                <a:ext cx="1072120" cy="1485032"/>
              </a:xfrm>
              <a:custGeom>
                <a:avLst/>
                <a:gdLst>
                  <a:gd name="connsiteX0" fmla="*/ 560358 w 1120652"/>
                  <a:gd name="connsiteY0" fmla="*/ 0 h 1443841"/>
                  <a:gd name="connsiteX1" fmla="*/ 1120652 w 1120652"/>
                  <a:gd name="connsiteY1" fmla="*/ 470647 h 1443841"/>
                  <a:gd name="connsiteX2" fmla="*/ 755758 w 1120652"/>
                  <a:gd name="connsiteY2" fmla="*/ 1382309 h 1443841"/>
                  <a:gd name="connsiteX3" fmla="*/ 671785 w 1120652"/>
                  <a:gd name="connsiteY3" fmla="*/ 1427698 h 1443841"/>
                  <a:gd name="connsiteX4" fmla="*/ 620884 w 1120652"/>
                  <a:gd name="connsiteY4" fmla="*/ 1360488 h 1443841"/>
                  <a:gd name="connsiteX5" fmla="*/ 560327 w 1120652"/>
                  <a:gd name="connsiteY5" fmla="*/ 1440448 h 1443841"/>
                  <a:gd name="connsiteX6" fmla="*/ 499768 w 1120652"/>
                  <a:gd name="connsiteY6" fmla="*/ 1360488 h 1443841"/>
                  <a:gd name="connsiteX7" fmla="*/ 436641 w 1120652"/>
                  <a:gd name="connsiteY7" fmla="*/ 1443841 h 1443841"/>
                  <a:gd name="connsiteX8" fmla="*/ 421517 w 1120652"/>
                  <a:gd name="connsiteY8" fmla="*/ 1439350 h 1443841"/>
                  <a:gd name="connsiteX9" fmla="*/ 64 w 1120652"/>
                  <a:gd name="connsiteY9" fmla="*/ 470647 h 1443841"/>
                  <a:gd name="connsiteX10" fmla="*/ 560358 w 1120652"/>
                  <a:gd name="connsiteY10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755694 w 1120588"/>
                  <a:gd name="connsiteY2" fmla="*/ 1382309 h 1443841"/>
                  <a:gd name="connsiteX3" fmla="*/ 671721 w 1120588"/>
                  <a:gd name="connsiteY3" fmla="*/ 1427698 h 1443841"/>
                  <a:gd name="connsiteX4" fmla="*/ 620820 w 1120588"/>
                  <a:gd name="connsiteY4" fmla="*/ 1360488 h 1443841"/>
                  <a:gd name="connsiteX5" fmla="*/ 560263 w 1120588"/>
                  <a:gd name="connsiteY5" fmla="*/ 1440448 h 1443841"/>
                  <a:gd name="connsiteX6" fmla="*/ 499704 w 1120588"/>
                  <a:gd name="connsiteY6" fmla="*/ 1360488 h 1443841"/>
                  <a:gd name="connsiteX7" fmla="*/ 436577 w 1120588"/>
                  <a:gd name="connsiteY7" fmla="*/ 1443841 h 1443841"/>
                  <a:gd name="connsiteX8" fmla="*/ 0 w 1120588"/>
                  <a:gd name="connsiteY8" fmla="*/ 470647 h 1443841"/>
                  <a:gd name="connsiteX9" fmla="*/ 560294 w 1120588"/>
                  <a:gd name="connsiteY9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755694 w 1120588"/>
                  <a:gd name="connsiteY2" fmla="*/ 1382309 h 1443841"/>
                  <a:gd name="connsiteX3" fmla="*/ 671721 w 1120588"/>
                  <a:gd name="connsiteY3" fmla="*/ 1427698 h 1443841"/>
                  <a:gd name="connsiteX4" fmla="*/ 620820 w 1120588"/>
                  <a:gd name="connsiteY4" fmla="*/ 1360488 h 1443841"/>
                  <a:gd name="connsiteX5" fmla="*/ 560263 w 1120588"/>
                  <a:gd name="connsiteY5" fmla="*/ 1440448 h 1443841"/>
                  <a:gd name="connsiteX6" fmla="*/ 499704 w 1120588"/>
                  <a:gd name="connsiteY6" fmla="*/ 1360488 h 1443841"/>
                  <a:gd name="connsiteX7" fmla="*/ 436577 w 1120588"/>
                  <a:gd name="connsiteY7" fmla="*/ 1443841 h 1443841"/>
                  <a:gd name="connsiteX8" fmla="*/ 0 w 1120588"/>
                  <a:gd name="connsiteY8" fmla="*/ 470647 h 1443841"/>
                  <a:gd name="connsiteX9" fmla="*/ 560294 w 1120588"/>
                  <a:gd name="connsiteY9" fmla="*/ 0 h 1443841"/>
                  <a:gd name="connsiteX0" fmla="*/ 560294 w 1121239"/>
                  <a:gd name="connsiteY0" fmla="*/ 0 h 1443841"/>
                  <a:gd name="connsiteX1" fmla="*/ 1120588 w 1121239"/>
                  <a:gd name="connsiteY1" fmla="*/ 470647 h 1443841"/>
                  <a:gd name="connsiteX2" fmla="*/ 671721 w 1121239"/>
                  <a:gd name="connsiteY2" fmla="*/ 1427698 h 1443841"/>
                  <a:gd name="connsiteX3" fmla="*/ 620820 w 1121239"/>
                  <a:gd name="connsiteY3" fmla="*/ 1360488 h 1443841"/>
                  <a:gd name="connsiteX4" fmla="*/ 560263 w 1121239"/>
                  <a:gd name="connsiteY4" fmla="*/ 1440448 h 1443841"/>
                  <a:gd name="connsiteX5" fmla="*/ 499704 w 1121239"/>
                  <a:gd name="connsiteY5" fmla="*/ 1360488 h 1443841"/>
                  <a:gd name="connsiteX6" fmla="*/ 436577 w 1121239"/>
                  <a:gd name="connsiteY6" fmla="*/ 1443841 h 1443841"/>
                  <a:gd name="connsiteX7" fmla="*/ 0 w 1121239"/>
                  <a:gd name="connsiteY7" fmla="*/ 470647 h 1443841"/>
                  <a:gd name="connsiteX8" fmla="*/ 560294 w 1121239"/>
                  <a:gd name="connsiteY8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671721 w 1120588"/>
                  <a:gd name="connsiteY2" fmla="*/ 1427698 h 1443841"/>
                  <a:gd name="connsiteX3" fmla="*/ 620820 w 1120588"/>
                  <a:gd name="connsiteY3" fmla="*/ 1360488 h 1443841"/>
                  <a:gd name="connsiteX4" fmla="*/ 560263 w 1120588"/>
                  <a:gd name="connsiteY4" fmla="*/ 1440448 h 1443841"/>
                  <a:gd name="connsiteX5" fmla="*/ 499704 w 1120588"/>
                  <a:gd name="connsiteY5" fmla="*/ 1360488 h 1443841"/>
                  <a:gd name="connsiteX6" fmla="*/ 436577 w 1120588"/>
                  <a:gd name="connsiteY6" fmla="*/ 1443841 h 1443841"/>
                  <a:gd name="connsiteX7" fmla="*/ 0 w 1120588"/>
                  <a:gd name="connsiteY7" fmla="*/ 470647 h 1443841"/>
                  <a:gd name="connsiteX8" fmla="*/ 560294 w 1120588"/>
                  <a:gd name="connsiteY8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671721 w 1120588"/>
                  <a:gd name="connsiteY2" fmla="*/ 1427698 h 1443841"/>
                  <a:gd name="connsiteX3" fmla="*/ 620820 w 1120588"/>
                  <a:gd name="connsiteY3" fmla="*/ 1360488 h 1443841"/>
                  <a:gd name="connsiteX4" fmla="*/ 560263 w 1120588"/>
                  <a:gd name="connsiteY4" fmla="*/ 1440448 h 1443841"/>
                  <a:gd name="connsiteX5" fmla="*/ 499704 w 1120588"/>
                  <a:gd name="connsiteY5" fmla="*/ 1360488 h 1443841"/>
                  <a:gd name="connsiteX6" fmla="*/ 436577 w 1120588"/>
                  <a:gd name="connsiteY6" fmla="*/ 1443841 h 1443841"/>
                  <a:gd name="connsiteX7" fmla="*/ 0 w 1120588"/>
                  <a:gd name="connsiteY7" fmla="*/ 470647 h 1443841"/>
                  <a:gd name="connsiteX8" fmla="*/ 560294 w 1120588"/>
                  <a:gd name="connsiteY8" fmla="*/ 0 h 1443841"/>
                  <a:gd name="connsiteX0" fmla="*/ 560294 w 1120656"/>
                  <a:gd name="connsiteY0" fmla="*/ 0 h 1443841"/>
                  <a:gd name="connsiteX1" fmla="*/ 1120588 w 1120656"/>
                  <a:gd name="connsiteY1" fmla="*/ 470647 h 1443841"/>
                  <a:gd name="connsiteX2" fmla="*/ 671721 w 1120656"/>
                  <a:gd name="connsiteY2" fmla="*/ 1427698 h 1443841"/>
                  <a:gd name="connsiteX3" fmla="*/ 620820 w 1120656"/>
                  <a:gd name="connsiteY3" fmla="*/ 1360488 h 1443841"/>
                  <a:gd name="connsiteX4" fmla="*/ 560263 w 1120656"/>
                  <a:gd name="connsiteY4" fmla="*/ 1440448 h 1443841"/>
                  <a:gd name="connsiteX5" fmla="*/ 499704 w 1120656"/>
                  <a:gd name="connsiteY5" fmla="*/ 1360488 h 1443841"/>
                  <a:gd name="connsiteX6" fmla="*/ 436577 w 1120656"/>
                  <a:gd name="connsiteY6" fmla="*/ 1443841 h 1443841"/>
                  <a:gd name="connsiteX7" fmla="*/ 0 w 1120656"/>
                  <a:gd name="connsiteY7" fmla="*/ 470647 h 1443841"/>
                  <a:gd name="connsiteX8" fmla="*/ 560294 w 1120656"/>
                  <a:gd name="connsiteY8" fmla="*/ 0 h 1443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0656" h="1443841">
                    <a:moveTo>
                      <a:pt x="560294" y="0"/>
                    </a:moveTo>
                    <a:cubicBezTo>
                      <a:pt x="869736" y="0"/>
                      <a:pt x="1125472" y="232024"/>
                      <a:pt x="1120588" y="470647"/>
                    </a:cubicBezTo>
                    <a:cubicBezTo>
                      <a:pt x="1110584" y="959422"/>
                      <a:pt x="755016" y="1279391"/>
                      <a:pt x="671721" y="1427698"/>
                    </a:cubicBezTo>
                    <a:lnTo>
                      <a:pt x="620820" y="1360488"/>
                    </a:lnTo>
                    <a:lnTo>
                      <a:pt x="560263" y="1440448"/>
                    </a:lnTo>
                    <a:lnTo>
                      <a:pt x="499704" y="1360488"/>
                    </a:lnTo>
                    <a:lnTo>
                      <a:pt x="436577" y="1443841"/>
                    </a:lnTo>
                    <a:cubicBezTo>
                      <a:pt x="291051" y="1119443"/>
                      <a:pt x="-524" y="931570"/>
                      <a:pt x="0" y="470647"/>
                    </a:cubicBezTo>
                    <a:cubicBezTo>
                      <a:pt x="4482" y="227106"/>
                      <a:pt x="250852" y="0"/>
                      <a:pt x="5602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CA8BD1C0-863F-4EDA-B0D3-9B65967B17A3}"/>
                  </a:ext>
                </a:extLst>
              </p:cNvPr>
              <p:cNvSpPr/>
              <p:nvPr/>
            </p:nvSpPr>
            <p:spPr>
              <a:xfrm rot="7200000">
                <a:off x="491407" y="2736702"/>
                <a:ext cx="999612" cy="1384598"/>
              </a:xfrm>
              <a:custGeom>
                <a:avLst/>
                <a:gdLst>
                  <a:gd name="connsiteX0" fmla="*/ 560358 w 1120652"/>
                  <a:gd name="connsiteY0" fmla="*/ 0 h 1443841"/>
                  <a:gd name="connsiteX1" fmla="*/ 1120652 w 1120652"/>
                  <a:gd name="connsiteY1" fmla="*/ 470647 h 1443841"/>
                  <a:gd name="connsiteX2" fmla="*/ 755758 w 1120652"/>
                  <a:gd name="connsiteY2" fmla="*/ 1382309 h 1443841"/>
                  <a:gd name="connsiteX3" fmla="*/ 671785 w 1120652"/>
                  <a:gd name="connsiteY3" fmla="*/ 1427698 h 1443841"/>
                  <a:gd name="connsiteX4" fmla="*/ 620884 w 1120652"/>
                  <a:gd name="connsiteY4" fmla="*/ 1360488 h 1443841"/>
                  <a:gd name="connsiteX5" fmla="*/ 560327 w 1120652"/>
                  <a:gd name="connsiteY5" fmla="*/ 1440448 h 1443841"/>
                  <a:gd name="connsiteX6" fmla="*/ 499768 w 1120652"/>
                  <a:gd name="connsiteY6" fmla="*/ 1360488 h 1443841"/>
                  <a:gd name="connsiteX7" fmla="*/ 436641 w 1120652"/>
                  <a:gd name="connsiteY7" fmla="*/ 1443841 h 1443841"/>
                  <a:gd name="connsiteX8" fmla="*/ 421517 w 1120652"/>
                  <a:gd name="connsiteY8" fmla="*/ 1439350 h 1443841"/>
                  <a:gd name="connsiteX9" fmla="*/ 64 w 1120652"/>
                  <a:gd name="connsiteY9" fmla="*/ 470647 h 1443841"/>
                  <a:gd name="connsiteX10" fmla="*/ 560358 w 1120652"/>
                  <a:gd name="connsiteY10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755694 w 1120588"/>
                  <a:gd name="connsiteY2" fmla="*/ 1382309 h 1443841"/>
                  <a:gd name="connsiteX3" fmla="*/ 671721 w 1120588"/>
                  <a:gd name="connsiteY3" fmla="*/ 1427698 h 1443841"/>
                  <a:gd name="connsiteX4" fmla="*/ 620820 w 1120588"/>
                  <a:gd name="connsiteY4" fmla="*/ 1360488 h 1443841"/>
                  <a:gd name="connsiteX5" fmla="*/ 560263 w 1120588"/>
                  <a:gd name="connsiteY5" fmla="*/ 1440448 h 1443841"/>
                  <a:gd name="connsiteX6" fmla="*/ 499704 w 1120588"/>
                  <a:gd name="connsiteY6" fmla="*/ 1360488 h 1443841"/>
                  <a:gd name="connsiteX7" fmla="*/ 436577 w 1120588"/>
                  <a:gd name="connsiteY7" fmla="*/ 1443841 h 1443841"/>
                  <a:gd name="connsiteX8" fmla="*/ 0 w 1120588"/>
                  <a:gd name="connsiteY8" fmla="*/ 470647 h 1443841"/>
                  <a:gd name="connsiteX9" fmla="*/ 560294 w 1120588"/>
                  <a:gd name="connsiteY9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755694 w 1120588"/>
                  <a:gd name="connsiteY2" fmla="*/ 1382309 h 1443841"/>
                  <a:gd name="connsiteX3" fmla="*/ 671721 w 1120588"/>
                  <a:gd name="connsiteY3" fmla="*/ 1427698 h 1443841"/>
                  <a:gd name="connsiteX4" fmla="*/ 620820 w 1120588"/>
                  <a:gd name="connsiteY4" fmla="*/ 1360488 h 1443841"/>
                  <a:gd name="connsiteX5" fmla="*/ 560263 w 1120588"/>
                  <a:gd name="connsiteY5" fmla="*/ 1440448 h 1443841"/>
                  <a:gd name="connsiteX6" fmla="*/ 499704 w 1120588"/>
                  <a:gd name="connsiteY6" fmla="*/ 1360488 h 1443841"/>
                  <a:gd name="connsiteX7" fmla="*/ 436577 w 1120588"/>
                  <a:gd name="connsiteY7" fmla="*/ 1443841 h 1443841"/>
                  <a:gd name="connsiteX8" fmla="*/ 0 w 1120588"/>
                  <a:gd name="connsiteY8" fmla="*/ 470647 h 1443841"/>
                  <a:gd name="connsiteX9" fmla="*/ 560294 w 1120588"/>
                  <a:gd name="connsiteY9" fmla="*/ 0 h 1443841"/>
                  <a:gd name="connsiteX0" fmla="*/ 560294 w 1121239"/>
                  <a:gd name="connsiteY0" fmla="*/ 0 h 1443841"/>
                  <a:gd name="connsiteX1" fmla="*/ 1120588 w 1121239"/>
                  <a:gd name="connsiteY1" fmla="*/ 470647 h 1443841"/>
                  <a:gd name="connsiteX2" fmla="*/ 671721 w 1121239"/>
                  <a:gd name="connsiteY2" fmla="*/ 1427698 h 1443841"/>
                  <a:gd name="connsiteX3" fmla="*/ 620820 w 1121239"/>
                  <a:gd name="connsiteY3" fmla="*/ 1360488 h 1443841"/>
                  <a:gd name="connsiteX4" fmla="*/ 560263 w 1121239"/>
                  <a:gd name="connsiteY4" fmla="*/ 1440448 h 1443841"/>
                  <a:gd name="connsiteX5" fmla="*/ 499704 w 1121239"/>
                  <a:gd name="connsiteY5" fmla="*/ 1360488 h 1443841"/>
                  <a:gd name="connsiteX6" fmla="*/ 436577 w 1121239"/>
                  <a:gd name="connsiteY6" fmla="*/ 1443841 h 1443841"/>
                  <a:gd name="connsiteX7" fmla="*/ 0 w 1121239"/>
                  <a:gd name="connsiteY7" fmla="*/ 470647 h 1443841"/>
                  <a:gd name="connsiteX8" fmla="*/ 560294 w 1121239"/>
                  <a:gd name="connsiteY8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671721 w 1120588"/>
                  <a:gd name="connsiteY2" fmla="*/ 1427698 h 1443841"/>
                  <a:gd name="connsiteX3" fmla="*/ 620820 w 1120588"/>
                  <a:gd name="connsiteY3" fmla="*/ 1360488 h 1443841"/>
                  <a:gd name="connsiteX4" fmla="*/ 560263 w 1120588"/>
                  <a:gd name="connsiteY4" fmla="*/ 1440448 h 1443841"/>
                  <a:gd name="connsiteX5" fmla="*/ 499704 w 1120588"/>
                  <a:gd name="connsiteY5" fmla="*/ 1360488 h 1443841"/>
                  <a:gd name="connsiteX6" fmla="*/ 436577 w 1120588"/>
                  <a:gd name="connsiteY6" fmla="*/ 1443841 h 1443841"/>
                  <a:gd name="connsiteX7" fmla="*/ 0 w 1120588"/>
                  <a:gd name="connsiteY7" fmla="*/ 470647 h 1443841"/>
                  <a:gd name="connsiteX8" fmla="*/ 560294 w 1120588"/>
                  <a:gd name="connsiteY8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671721 w 1120588"/>
                  <a:gd name="connsiteY2" fmla="*/ 1427698 h 1443841"/>
                  <a:gd name="connsiteX3" fmla="*/ 620820 w 1120588"/>
                  <a:gd name="connsiteY3" fmla="*/ 1360488 h 1443841"/>
                  <a:gd name="connsiteX4" fmla="*/ 560263 w 1120588"/>
                  <a:gd name="connsiteY4" fmla="*/ 1440448 h 1443841"/>
                  <a:gd name="connsiteX5" fmla="*/ 499704 w 1120588"/>
                  <a:gd name="connsiteY5" fmla="*/ 1360488 h 1443841"/>
                  <a:gd name="connsiteX6" fmla="*/ 436577 w 1120588"/>
                  <a:gd name="connsiteY6" fmla="*/ 1443841 h 1443841"/>
                  <a:gd name="connsiteX7" fmla="*/ 0 w 1120588"/>
                  <a:gd name="connsiteY7" fmla="*/ 470647 h 1443841"/>
                  <a:gd name="connsiteX8" fmla="*/ 560294 w 1120588"/>
                  <a:gd name="connsiteY8" fmla="*/ 0 h 1443841"/>
                  <a:gd name="connsiteX0" fmla="*/ 560294 w 1120656"/>
                  <a:gd name="connsiteY0" fmla="*/ 0 h 1443841"/>
                  <a:gd name="connsiteX1" fmla="*/ 1120588 w 1120656"/>
                  <a:gd name="connsiteY1" fmla="*/ 470647 h 1443841"/>
                  <a:gd name="connsiteX2" fmla="*/ 671721 w 1120656"/>
                  <a:gd name="connsiteY2" fmla="*/ 1427698 h 1443841"/>
                  <a:gd name="connsiteX3" fmla="*/ 620820 w 1120656"/>
                  <a:gd name="connsiteY3" fmla="*/ 1360488 h 1443841"/>
                  <a:gd name="connsiteX4" fmla="*/ 560263 w 1120656"/>
                  <a:gd name="connsiteY4" fmla="*/ 1440448 h 1443841"/>
                  <a:gd name="connsiteX5" fmla="*/ 499704 w 1120656"/>
                  <a:gd name="connsiteY5" fmla="*/ 1360488 h 1443841"/>
                  <a:gd name="connsiteX6" fmla="*/ 436577 w 1120656"/>
                  <a:gd name="connsiteY6" fmla="*/ 1443841 h 1443841"/>
                  <a:gd name="connsiteX7" fmla="*/ 0 w 1120656"/>
                  <a:gd name="connsiteY7" fmla="*/ 470647 h 1443841"/>
                  <a:gd name="connsiteX8" fmla="*/ 560294 w 1120656"/>
                  <a:gd name="connsiteY8" fmla="*/ 0 h 1443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0656" h="1443841">
                    <a:moveTo>
                      <a:pt x="560294" y="0"/>
                    </a:moveTo>
                    <a:cubicBezTo>
                      <a:pt x="869736" y="0"/>
                      <a:pt x="1125472" y="232024"/>
                      <a:pt x="1120588" y="470647"/>
                    </a:cubicBezTo>
                    <a:cubicBezTo>
                      <a:pt x="1110584" y="959422"/>
                      <a:pt x="755016" y="1279391"/>
                      <a:pt x="671721" y="1427698"/>
                    </a:cubicBezTo>
                    <a:lnTo>
                      <a:pt x="620820" y="1360488"/>
                    </a:lnTo>
                    <a:lnTo>
                      <a:pt x="560263" y="1440448"/>
                    </a:lnTo>
                    <a:lnTo>
                      <a:pt x="499704" y="1360488"/>
                    </a:lnTo>
                    <a:lnTo>
                      <a:pt x="436577" y="1443841"/>
                    </a:lnTo>
                    <a:cubicBezTo>
                      <a:pt x="291051" y="1119443"/>
                      <a:pt x="-524" y="931570"/>
                      <a:pt x="0" y="470647"/>
                    </a:cubicBezTo>
                    <a:cubicBezTo>
                      <a:pt x="4482" y="227106"/>
                      <a:pt x="250852" y="0"/>
                      <a:pt x="560294" y="0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485781C0-3090-443A-9261-442B71A58315}"/>
                  </a:ext>
                </a:extLst>
              </p:cNvPr>
              <p:cNvSpPr/>
              <p:nvPr/>
            </p:nvSpPr>
            <p:spPr>
              <a:xfrm rot="14400000" flipH="1">
                <a:off x="2031360" y="2736702"/>
                <a:ext cx="999612" cy="1384598"/>
              </a:xfrm>
              <a:custGeom>
                <a:avLst/>
                <a:gdLst>
                  <a:gd name="connsiteX0" fmla="*/ 560358 w 1120652"/>
                  <a:gd name="connsiteY0" fmla="*/ 0 h 1443841"/>
                  <a:gd name="connsiteX1" fmla="*/ 1120652 w 1120652"/>
                  <a:gd name="connsiteY1" fmla="*/ 470647 h 1443841"/>
                  <a:gd name="connsiteX2" fmla="*/ 755758 w 1120652"/>
                  <a:gd name="connsiteY2" fmla="*/ 1382309 h 1443841"/>
                  <a:gd name="connsiteX3" fmla="*/ 671785 w 1120652"/>
                  <a:gd name="connsiteY3" fmla="*/ 1427698 h 1443841"/>
                  <a:gd name="connsiteX4" fmla="*/ 620884 w 1120652"/>
                  <a:gd name="connsiteY4" fmla="*/ 1360488 h 1443841"/>
                  <a:gd name="connsiteX5" fmla="*/ 560327 w 1120652"/>
                  <a:gd name="connsiteY5" fmla="*/ 1440448 h 1443841"/>
                  <a:gd name="connsiteX6" fmla="*/ 499768 w 1120652"/>
                  <a:gd name="connsiteY6" fmla="*/ 1360488 h 1443841"/>
                  <a:gd name="connsiteX7" fmla="*/ 436641 w 1120652"/>
                  <a:gd name="connsiteY7" fmla="*/ 1443841 h 1443841"/>
                  <a:gd name="connsiteX8" fmla="*/ 421517 w 1120652"/>
                  <a:gd name="connsiteY8" fmla="*/ 1439350 h 1443841"/>
                  <a:gd name="connsiteX9" fmla="*/ 64 w 1120652"/>
                  <a:gd name="connsiteY9" fmla="*/ 470647 h 1443841"/>
                  <a:gd name="connsiteX10" fmla="*/ 560358 w 1120652"/>
                  <a:gd name="connsiteY10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755694 w 1120588"/>
                  <a:gd name="connsiteY2" fmla="*/ 1382309 h 1443841"/>
                  <a:gd name="connsiteX3" fmla="*/ 671721 w 1120588"/>
                  <a:gd name="connsiteY3" fmla="*/ 1427698 h 1443841"/>
                  <a:gd name="connsiteX4" fmla="*/ 620820 w 1120588"/>
                  <a:gd name="connsiteY4" fmla="*/ 1360488 h 1443841"/>
                  <a:gd name="connsiteX5" fmla="*/ 560263 w 1120588"/>
                  <a:gd name="connsiteY5" fmla="*/ 1440448 h 1443841"/>
                  <a:gd name="connsiteX6" fmla="*/ 499704 w 1120588"/>
                  <a:gd name="connsiteY6" fmla="*/ 1360488 h 1443841"/>
                  <a:gd name="connsiteX7" fmla="*/ 436577 w 1120588"/>
                  <a:gd name="connsiteY7" fmla="*/ 1443841 h 1443841"/>
                  <a:gd name="connsiteX8" fmla="*/ 0 w 1120588"/>
                  <a:gd name="connsiteY8" fmla="*/ 470647 h 1443841"/>
                  <a:gd name="connsiteX9" fmla="*/ 560294 w 1120588"/>
                  <a:gd name="connsiteY9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755694 w 1120588"/>
                  <a:gd name="connsiteY2" fmla="*/ 1382309 h 1443841"/>
                  <a:gd name="connsiteX3" fmla="*/ 671721 w 1120588"/>
                  <a:gd name="connsiteY3" fmla="*/ 1427698 h 1443841"/>
                  <a:gd name="connsiteX4" fmla="*/ 620820 w 1120588"/>
                  <a:gd name="connsiteY4" fmla="*/ 1360488 h 1443841"/>
                  <a:gd name="connsiteX5" fmla="*/ 560263 w 1120588"/>
                  <a:gd name="connsiteY5" fmla="*/ 1440448 h 1443841"/>
                  <a:gd name="connsiteX6" fmla="*/ 499704 w 1120588"/>
                  <a:gd name="connsiteY6" fmla="*/ 1360488 h 1443841"/>
                  <a:gd name="connsiteX7" fmla="*/ 436577 w 1120588"/>
                  <a:gd name="connsiteY7" fmla="*/ 1443841 h 1443841"/>
                  <a:gd name="connsiteX8" fmla="*/ 0 w 1120588"/>
                  <a:gd name="connsiteY8" fmla="*/ 470647 h 1443841"/>
                  <a:gd name="connsiteX9" fmla="*/ 560294 w 1120588"/>
                  <a:gd name="connsiteY9" fmla="*/ 0 h 1443841"/>
                  <a:gd name="connsiteX0" fmla="*/ 560294 w 1121239"/>
                  <a:gd name="connsiteY0" fmla="*/ 0 h 1443841"/>
                  <a:gd name="connsiteX1" fmla="*/ 1120588 w 1121239"/>
                  <a:gd name="connsiteY1" fmla="*/ 470647 h 1443841"/>
                  <a:gd name="connsiteX2" fmla="*/ 671721 w 1121239"/>
                  <a:gd name="connsiteY2" fmla="*/ 1427698 h 1443841"/>
                  <a:gd name="connsiteX3" fmla="*/ 620820 w 1121239"/>
                  <a:gd name="connsiteY3" fmla="*/ 1360488 h 1443841"/>
                  <a:gd name="connsiteX4" fmla="*/ 560263 w 1121239"/>
                  <a:gd name="connsiteY4" fmla="*/ 1440448 h 1443841"/>
                  <a:gd name="connsiteX5" fmla="*/ 499704 w 1121239"/>
                  <a:gd name="connsiteY5" fmla="*/ 1360488 h 1443841"/>
                  <a:gd name="connsiteX6" fmla="*/ 436577 w 1121239"/>
                  <a:gd name="connsiteY6" fmla="*/ 1443841 h 1443841"/>
                  <a:gd name="connsiteX7" fmla="*/ 0 w 1121239"/>
                  <a:gd name="connsiteY7" fmla="*/ 470647 h 1443841"/>
                  <a:gd name="connsiteX8" fmla="*/ 560294 w 1121239"/>
                  <a:gd name="connsiteY8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671721 w 1120588"/>
                  <a:gd name="connsiteY2" fmla="*/ 1427698 h 1443841"/>
                  <a:gd name="connsiteX3" fmla="*/ 620820 w 1120588"/>
                  <a:gd name="connsiteY3" fmla="*/ 1360488 h 1443841"/>
                  <a:gd name="connsiteX4" fmla="*/ 560263 w 1120588"/>
                  <a:gd name="connsiteY4" fmla="*/ 1440448 h 1443841"/>
                  <a:gd name="connsiteX5" fmla="*/ 499704 w 1120588"/>
                  <a:gd name="connsiteY5" fmla="*/ 1360488 h 1443841"/>
                  <a:gd name="connsiteX6" fmla="*/ 436577 w 1120588"/>
                  <a:gd name="connsiteY6" fmla="*/ 1443841 h 1443841"/>
                  <a:gd name="connsiteX7" fmla="*/ 0 w 1120588"/>
                  <a:gd name="connsiteY7" fmla="*/ 470647 h 1443841"/>
                  <a:gd name="connsiteX8" fmla="*/ 560294 w 1120588"/>
                  <a:gd name="connsiteY8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671721 w 1120588"/>
                  <a:gd name="connsiteY2" fmla="*/ 1427698 h 1443841"/>
                  <a:gd name="connsiteX3" fmla="*/ 620820 w 1120588"/>
                  <a:gd name="connsiteY3" fmla="*/ 1360488 h 1443841"/>
                  <a:gd name="connsiteX4" fmla="*/ 560263 w 1120588"/>
                  <a:gd name="connsiteY4" fmla="*/ 1440448 h 1443841"/>
                  <a:gd name="connsiteX5" fmla="*/ 499704 w 1120588"/>
                  <a:gd name="connsiteY5" fmla="*/ 1360488 h 1443841"/>
                  <a:gd name="connsiteX6" fmla="*/ 436577 w 1120588"/>
                  <a:gd name="connsiteY6" fmla="*/ 1443841 h 1443841"/>
                  <a:gd name="connsiteX7" fmla="*/ 0 w 1120588"/>
                  <a:gd name="connsiteY7" fmla="*/ 470647 h 1443841"/>
                  <a:gd name="connsiteX8" fmla="*/ 560294 w 1120588"/>
                  <a:gd name="connsiteY8" fmla="*/ 0 h 1443841"/>
                  <a:gd name="connsiteX0" fmla="*/ 560294 w 1120656"/>
                  <a:gd name="connsiteY0" fmla="*/ 0 h 1443841"/>
                  <a:gd name="connsiteX1" fmla="*/ 1120588 w 1120656"/>
                  <a:gd name="connsiteY1" fmla="*/ 470647 h 1443841"/>
                  <a:gd name="connsiteX2" fmla="*/ 671721 w 1120656"/>
                  <a:gd name="connsiteY2" fmla="*/ 1427698 h 1443841"/>
                  <a:gd name="connsiteX3" fmla="*/ 620820 w 1120656"/>
                  <a:gd name="connsiteY3" fmla="*/ 1360488 h 1443841"/>
                  <a:gd name="connsiteX4" fmla="*/ 560263 w 1120656"/>
                  <a:gd name="connsiteY4" fmla="*/ 1440448 h 1443841"/>
                  <a:gd name="connsiteX5" fmla="*/ 499704 w 1120656"/>
                  <a:gd name="connsiteY5" fmla="*/ 1360488 h 1443841"/>
                  <a:gd name="connsiteX6" fmla="*/ 436577 w 1120656"/>
                  <a:gd name="connsiteY6" fmla="*/ 1443841 h 1443841"/>
                  <a:gd name="connsiteX7" fmla="*/ 0 w 1120656"/>
                  <a:gd name="connsiteY7" fmla="*/ 470647 h 1443841"/>
                  <a:gd name="connsiteX8" fmla="*/ 560294 w 1120656"/>
                  <a:gd name="connsiteY8" fmla="*/ 0 h 1443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0656" h="1443841">
                    <a:moveTo>
                      <a:pt x="560294" y="0"/>
                    </a:moveTo>
                    <a:cubicBezTo>
                      <a:pt x="869736" y="0"/>
                      <a:pt x="1125472" y="232024"/>
                      <a:pt x="1120588" y="470647"/>
                    </a:cubicBezTo>
                    <a:cubicBezTo>
                      <a:pt x="1110584" y="959422"/>
                      <a:pt x="755016" y="1279391"/>
                      <a:pt x="671721" y="1427698"/>
                    </a:cubicBezTo>
                    <a:lnTo>
                      <a:pt x="620820" y="1360488"/>
                    </a:lnTo>
                    <a:lnTo>
                      <a:pt x="560263" y="1440448"/>
                    </a:lnTo>
                    <a:lnTo>
                      <a:pt x="499704" y="1360488"/>
                    </a:lnTo>
                    <a:lnTo>
                      <a:pt x="436577" y="1443841"/>
                    </a:lnTo>
                    <a:cubicBezTo>
                      <a:pt x="291051" y="1119443"/>
                      <a:pt x="-524" y="931570"/>
                      <a:pt x="0" y="470647"/>
                    </a:cubicBezTo>
                    <a:cubicBezTo>
                      <a:pt x="4482" y="227106"/>
                      <a:pt x="250852" y="0"/>
                      <a:pt x="560294" y="0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F94D2BFD-3804-4C42-9631-52BA89CBBE63}"/>
                  </a:ext>
                </a:extLst>
              </p:cNvPr>
              <p:cNvSpPr/>
              <p:nvPr/>
            </p:nvSpPr>
            <p:spPr>
              <a:xfrm rot="2700000">
                <a:off x="640653" y="3633476"/>
                <a:ext cx="1072120" cy="1485032"/>
              </a:xfrm>
              <a:custGeom>
                <a:avLst/>
                <a:gdLst>
                  <a:gd name="connsiteX0" fmla="*/ 560358 w 1120652"/>
                  <a:gd name="connsiteY0" fmla="*/ 0 h 1443841"/>
                  <a:gd name="connsiteX1" fmla="*/ 1120652 w 1120652"/>
                  <a:gd name="connsiteY1" fmla="*/ 470647 h 1443841"/>
                  <a:gd name="connsiteX2" fmla="*/ 755758 w 1120652"/>
                  <a:gd name="connsiteY2" fmla="*/ 1382309 h 1443841"/>
                  <a:gd name="connsiteX3" fmla="*/ 671785 w 1120652"/>
                  <a:gd name="connsiteY3" fmla="*/ 1427698 h 1443841"/>
                  <a:gd name="connsiteX4" fmla="*/ 620884 w 1120652"/>
                  <a:gd name="connsiteY4" fmla="*/ 1360488 h 1443841"/>
                  <a:gd name="connsiteX5" fmla="*/ 560327 w 1120652"/>
                  <a:gd name="connsiteY5" fmla="*/ 1440448 h 1443841"/>
                  <a:gd name="connsiteX6" fmla="*/ 499768 w 1120652"/>
                  <a:gd name="connsiteY6" fmla="*/ 1360488 h 1443841"/>
                  <a:gd name="connsiteX7" fmla="*/ 436641 w 1120652"/>
                  <a:gd name="connsiteY7" fmla="*/ 1443841 h 1443841"/>
                  <a:gd name="connsiteX8" fmla="*/ 421517 w 1120652"/>
                  <a:gd name="connsiteY8" fmla="*/ 1439350 h 1443841"/>
                  <a:gd name="connsiteX9" fmla="*/ 64 w 1120652"/>
                  <a:gd name="connsiteY9" fmla="*/ 470647 h 1443841"/>
                  <a:gd name="connsiteX10" fmla="*/ 560358 w 1120652"/>
                  <a:gd name="connsiteY10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755694 w 1120588"/>
                  <a:gd name="connsiteY2" fmla="*/ 1382309 h 1443841"/>
                  <a:gd name="connsiteX3" fmla="*/ 671721 w 1120588"/>
                  <a:gd name="connsiteY3" fmla="*/ 1427698 h 1443841"/>
                  <a:gd name="connsiteX4" fmla="*/ 620820 w 1120588"/>
                  <a:gd name="connsiteY4" fmla="*/ 1360488 h 1443841"/>
                  <a:gd name="connsiteX5" fmla="*/ 560263 w 1120588"/>
                  <a:gd name="connsiteY5" fmla="*/ 1440448 h 1443841"/>
                  <a:gd name="connsiteX6" fmla="*/ 499704 w 1120588"/>
                  <a:gd name="connsiteY6" fmla="*/ 1360488 h 1443841"/>
                  <a:gd name="connsiteX7" fmla="*/ 436577 w 1120588"/>
                  <a:gd name="connsiteY7" fmla="*/ 1443841 h 1443841"/>
                  <a:gd name="connsiteX8" fmla="*/ 0 w 1120588"/>
                  <a:gd name="connsiteY8" fmla="*/ 470647 h 1443841"/>
                  <a:gd name="connsiteX9" fmla="*/ 560294 w 1120588"/>
                  <a:gd name="connsiteY9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755694 w 1120588"/>
                  <a:gd name="connsiteY2" fmla="*/ 1382309 h 1443841"/>
                  <a:gd name="connsiteX3" fmla="*/ 671721 w 1120588"/>
                  <a:gd name="connsiteY3" fmla="*/ 1427698 h 1443841"/>
                  <a:gd name="connsiteX4" fmla="*/ 620820 w 1120588"/>
                  <a:gd name="connsiteY4" fmla="*/ 1360488 h 1443841"/>
                  <a:gd name="connsiteX5" fmla="*/ 560263 w 1120588"/>
                  <a:gd name="connsiteY5" fmla="*/ 1440448 h 1443841"/>
                  <a:gd name="connsiteX6" fmla="*/ 499704 w 1120588"/>
                  <a:gd name="connsiteY6" fmla="*/ 1360488 h 1443841"/>
                  <a:gd name="connsiteX7" fmla="*/ 436577 w 1120588"/>
                  <a:gd name="connsiteY7" fmla="*/ 1443841 h 1443841"/>
                  <a:gd name="connsiteX8" fmla="*/ 0 w 1120588"/>
                  <a:gd name="connsiteY8" fmla="*/ 470647 h 1443841"/>
                  <a:gd name="connsiteX9" fmla="*/ 560294 w 1120588"/>
                  <a:gd name="connsiteY9" fmla="*/ 0 h 1443841"/>
                  <a:gd name="connsiteX0" fmla="*/ 560294 w 1121239"/>
                  <a:gd name="connsiteY0" fmla="*/ 0 h 1443841"/>
                  <a:gd name="connsiteX1" fmla="*/ 1120588 w 1121239"/>
                  <a:gd name="connsiteY1" fmla="*/ 470647 h 1443841"/>
                  <a:gd name="connsiteX2" fmla="*/ 671721 w 1121239"/>
                  <a:gd name="connsiteY2" fmla="*/ 1427698 h 1443841"/>
                  <a:gd name="connsiteX3" fmla="*/ 620820 w 1121239"/>
                  <a:gd name="connsiteY3" fmla="*/ 1360488 h 1443841"/>
                  <a:gd name="connsiteX4" fmla="*/ 560263 w 1121239"/>
                  <a:gd name="connsiteY4" fmla="*/ 1440448 h 1443841"/>
                  <a:gd name="connsiteX5" fmla="*/ 499704 w 1121239"/>
                  <a:gd name="connsiteY5" fmla="*/ 1360488 h 1443841"/>
                  <a:gd name="connsiteX6" fmla="*/ 436577 w 1121239"/>
                  <a:gd name="connsiteY6" fmla="*/ 1443841 h 1443841"/>
                  <a:gd name="connsiteX7" fmla="*/ 0 w 1121239"/>
                  <a:gd name="connsiteY7" fmla="*/ 470647 h 1443841"/>
                  <a:gd name="connsiteX8" fmla="*/ 560294 w 1121239"/>
                  <a:gd name="connsiteY8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671721 w 1120588"/>
                  <a:gd name="connsiteY2" fmla="*/ 1427698 h 1443841"/>
                  <a:gd name="connsiteX3" fmla="*/ 620820 w 1120588"/>
                  <a:gd name="connsiteY3" fmla="*/ 1360488 h 1443841"/>
                  <a:gd name="connsiteX4" fmla="*/ 560263 w 1120588"/>
                  <a:gd name="connsiteY4" fmla="*/ 1440448 h 1443841"/>
                  <a:gd name="connsiteX5" fmla="*/ 499704 w 1120588"/>
                  <a:gd name="connsiteY5" fmla="*/ 1360488 h 1443841"/>
                  <a:gd name="connsiteX6" fmla="*/ 436577 w 1120588"/>
                  <a:gd name="connsiteY6" fmla="*/ 1443841 h 1443841"/>
                  <a:gd name="connsiteX7" fmla="*/ 0 w 1120588"/>
                  <a:gd name="connsiteY7" fmla="*/ 470647 h 1443841"/>
                  <a:gd name="connsiteX8" fmla="*/ 560294 w 1120588"/>
                  <a:gd name="connsiteY8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671721 w 1120588"/>
                  <a:gd name="connsiteY2" fmla="*/ 1427698 h 1443841"/>
                  <a:gd name="connsiteX3" fmla="*/ 620820 w 1120588"/>
                  <a:gd name="connsiteY3" fmla="*/ 1360488 h 1443841"/>
                  <a:gd name="connsiteX4" fmla="*/ 560263 w 1120588"/>
                  <a:gd name="connsiteY4" fmla="*/ 1440448 h 1443841"/>
                  <a:gd name="connsiteX5" fmla="*/ 499704 w 1120588"/>
                  <a:gd name="connsiteY5" fmla="*/ 1360488 h 1443841"/>
                  <a:gd name="connsiteX6" fmla="*/ 436577 w 1120588"/>
                  <a:gd name="connsiteY6" fmla="*/ 1443841 h 1443841"/>
                  <a:gd name="connsiteX7" fmla="*/ 0 w 1120588"/>
                  <a:gd name="connsiteY7" fmla="*/ 470647 h 1443841"/>
                  <a:gd name="connsiteX8" fmla="*/ 560294 w 1120588"/>
                  <a:gd name="connsiteY8" fmla="*/ 0 h 1443841"/>
                  <a:gd name="connsiteX0" fmla="*/ 560294 w 1120656"/>
                  <a:gd name="connsiteY0" fmla="*/ 0 h 1443841"/>
                  <a:gd name="connsiteX1" fmla="*/ 1120588 w 1120656"/>
                  <a:gd name="connsiteY1" fmla="*/ 470647 h 1443841"/>
                  <a:gd name="connsiteX2" fmla="*/ 671721 w 1120656"/>
                  <a:gd name="connsiteY2" fmla="*/ 1427698 h 1443841"/>
                  <a:gd name="connsiteX3" fmla="*/ 620820 w 1120656"/>
                  <a:gd name="connsiteY3" fmla="*/ 1360488 h 1443841"/>
                  <a:gd name="connsiteX4" fmla="*/ 560263 w 1120656"/>
                  <a:gd name="connsiteY4" fmla="*/ 1440448 h 1443841"/>
                  <a:gd name="connsiteX5" fmla="*/ 499704 w 1120656"/>
                  <a:gd name="connsiteY5" fmla="*/ 1360488 h 1443841"/>
                  <a:gd name="connsiteX6" fmla="*/ 436577 w 1120656"/>
                  <a:gd name="connsiteY6" fmla="*/ 1443841 h 1443841"/>
                  <a:gd name="connsiteX7" fmla="*/ 0 w 1120656"/>
                  <a:gd name="connsiteY7" fmla="*/ 470647 h 1443841"/>
                  <a:gd name="connsiteX8" fmla="*/ 560294 w 1120656"/>
                  <a:gd name="connsiteY8" fmla="*/ 0 h 1443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0656" h="1443841">
                    <a:moveTo>
                      <a:pt x="560294" y="0"/>
                    </a:moveTo>
                    <a:cubicBezTo>
                      <a:pt x="869736" y="0"/>
                      <a:pt x="1125472" y="232024"/>
                      <a:pt x="1120588" y="470647"/>
                    </a:cubicBezTo>
                    <a:cubicBezTo>
                      <a:pt x="1110584" y="959422"/>
                      <a:pt x="755016" y="1279391"/>
                      <a:pt x="671721" y="1427698"/>
                    </a:cubicBezTo>
                    <a:lnTo>
                      <a:pt x="620820" y="1360488"/>
                    </a:lnTo>
                    <a:lnTo>
                      <a:pt x="560263" y="1440448"/>
                    </a:lnTo>
                    <a:lnTo>
                      <a:pt x="499704" y="1360488"/>
                    </a:lnTo>
                    <a:lnTo>
                      <a:pt x="436577" y="1443841"/>
                    </a:lnTo>
                    <a:cubicBezTo>
                      <a:pt x="291051" y="1119443"/>
                      <a:pt x="-524" y="931570"/>
                      <a:pt x="0" y="470647"/>
                    </a:cubicBezTo>
                    <a:cubicBezTo>
                      <a:pt x="4482" y="227106"/>
                      <a:pt x="250852" y="0"/>
                      <a:pt x="5602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922D927C-CD58-4222-942D-B43BD771C906}"/>
                  </a:ext>
                </a:extLst>
              </p:cNvPr>
              <p:cNvSpPr/>
              <p:nvPr/>
            </p:nvSpPr>
            <p:spPr>
              <a:xfrm rot="2700000">
                <a:off x="676906" y="3683694"/>
                <a:ext cx="999612" cy="1384598"/>
              </a:xfrm>
              <a:custGeom>
                <a:avLst/>
                <a:gdLst>
                  <a:gd name="connsiteX0" fmla="*/ 560358 w 1120652"/>
                  <a:gd name="connsiteY0" fmla="*/ 0 h 1443841"/>
                  <a:gd name="connsiteX1" fmla="*/ 1120652 w 1120652"/>
                  <a:gd name="connsiteY1" fmla="*/ 470647 h 1443841"/>
                  <a:gd name="connsiteX2" fmla="*/ 755758 w 1120652"/>
                  <a:gd name="connsiteY2" fmla="*/ 1382309 h 1443841"/>
                  <a:gd name="connsiteX3" fmla="*/ 671785 w 1120652"/>
                  <a:gd name="connsiteY3" fmla="*/ 1427698 h 1443841"/>
                  <a:gd name="connsiteX4" fmla="*/ 620884 w 1120652"/>
                  <a:gd name="connsiteY4" fmla="*/ 1360488 h 1443841"/>
                  <a:gd name="connsiteX5" fmla="*/ 560327 w 1120652"/>
                  <a:gd name="connsiteY5" fmla="*/ 1440448 h 1443841"/>
                  <a:gd name="connsiteX6" fmla="*/ 499768 w 1120652"/>
                  <a:gd name="connsiteY6" fmla="*/ 1360488 h 1443841"/>
                  <a:gd name="connsiteX7" fmla="*/ 436641 w 1120652"/>
                  <a:gd name="connsiteY7" fmla="*/ 1443841 h 1443841"/>
                  <a:gd name="connsiteX8" fmla="*/ 421517 w 1120652"/>
                  <a:gd name="connsiteY8" fmla="*/ 1439350 h 1443841"/>
                  <a:gd name="connsiteX9" fmla="*/ 64 w 1120652"/>
                  <a:gd name="connsiteY9" fmla="*/ 470647 h 1443841"/>
                  <a:gd name="connsiteX10" fmla="*/ 560358 w 1120652"/>
                  <a:gd name="connsiteY10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755694 w 1120588"/>
                  <a:gd name="connsiteY2" fmla="*/ 1382309 h 1443841"/>
                  <a:gd name="connsiteX3" fmla="*/ 671721 w 1120588"/>
                  <a:gd name="connsiteY3" fmla="*/ 1427698 h 1443841"/>
                  <a:gd name="connsiteX4" fmla="*/ 620820 w 1120588"/>
                  <a:gd name="connsiteY4" fmla="*/ 1360488 h 1443841"/>
                  <a:gd name="connsiteX5" fmla="*/ 560263 w 1120588"/>
                  <a:gd name="connsiteY5" fmla="*/ 1440448 h 1443841"/>
                  <a:gd name="connsiteX6" fmla="*/ 499704 w 1120588"/>
                  <a:gd name="connsiteY6" fmla="*/ 1360488 h 1443841"/>
                  <a:gd name="connsiteX7" fmla="*/ 436577 w 1120588"/>
                  <a:gd name="connsiteY7" fmla="*/ 1443841 h 1443841"/>
                  <a:gd name="connsiteX8" fmla="*/ 0 w 1120588"/>
                  <a:gd name="connsiteY8" fmla="*/ 470647 h 1443841"/>
                  <a:gd name="connsiteX9" fmla="*/ 560294 w 1120588"/>
                  <a:gd name="connsiteY9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755694 w 1120588"/>
                  <a:gd name="connsiteY2" fmla="*/ 1382309 h 1443841"/>
                  <a:gd name="connsiteX3" fmla="*/ 671721 w 1120588"/>
                  <a:gd name="connsiteY3" fmla="*/ 1427698 h 1443841"/>
                  <a:gd name="connsiteX4" fmla="*/ 620820 w 1120588"/>
                  <a:gd name="connsiteY4" fmla="*/ 1360488 h 1443841"/>
                  <a:gd name="connsiteX5" fmla="*/ 560263 w 1120588"/>
                  <a:gd name="connsiteY5" fmla="*/ 1440448 h 1443841"/>
                  <a:gd name="connsiteX6" fmla="*/ 499704 w 1120588"/>
                  <a:gd name="connsiteY6" fmla="*/ 1360488 h 1443841"/>
                  <a:gd name="connsiteX7" fmla="*/ 436577 w 1120588"/>
                  <a:gd name="connsiteY7" fmla="*/ 1443841 h 1443841"/>
                  <a:gd name="connsiteX8" fmla="*/ 0 w 1120588"/>
                  <a:gd name="connsiteY8" fmla="*/ 470647 h 1443841"/>
                  <a:gd name="connsiteX9" fmla="*/ 560294 w 1120588"/>
                  <a:gd name="connsiteY9" fmla="*/ 0 h 1443841"/>
                  <a:gd name="connsiteX0" fmla="*/ 560294 w 1121239"/>
                  <a:gd name="connsiteY0" fmla="*/ 0 h 1443841"/>
                  <a:gd name="connsiteX1" fmla="*/ 1120588 w 1121239"/>
                  <a:gd name="connsiteY1" fmla="*/ 470647 h 1443841"/>
                  <a:gd name="connsiteX2" fmla="*/ 671721 w 1121239"/>
                  <a:gd name="connsiteY2" fmla="*/ 1427698 h 1443841"/>
                  <a:gd name="connsiteX3" fmla="*/ 620820 w 1121239"/>
                  <a:gd name="connsiteY3" fmla="*/ 1360488 h 1443841"/>
                  <a:gd name="connsiteX4" fmla="*/ 560263 w 1121239"/>
                  <a:gd name="connsiteY4" fmla="*/ 1440448 h 1443841"/>
                  <a:gd name="connsiteX5" fmla="*/ 499704 w 1121239"/>
                  <a:gd name="connsiteY5" fmla="*/ 1360488 h 1443841"/>
                  <a:gd name="connsiteX6" fmla="*/ 436577 w 1121239"/>
                  <a:gd name="connsiteY6" fmla="*/ 1443841 h 1443841"/>
                  <a:gd name="connsiteX7" fmla="*/ 0 w 1121239"/>
                  <a:gd name="connsiteY7" fmla="*/ 470647 h 1443841"/>
                  <a:gd name="connsiteX8" fmla="*/ 560294 w 1121239"/>
                  <a:gd name="connsiteY8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671721 w 1120588"/>
                  <a:gd name="connsiteY2" fmla="*/ 1427698 h 1443841"/>
                  <a:gd name="connsiteX3" fmla="*/ 620820 w 1120588"/>
                  <a:gd name="connsiteY3" fmla="*/ 1360488 h 1443841"/>
                  <a:gd name="connsiteX4" fmla="*/ 560263 w 1120588"/>
                  <a:gd name="connsiteY4" fmla="*/ 1440448 h 1443841"/>
                  <a:gd name="connsiteX5" fmla="*/ 499704 w 1120588"/>
                  <a:gd name="connsiteY5" fmla="*/ 1360488 h 1443841"/>
                  <a:gd name="connsiteX6" fmla="*/ 436577 w 1120588"/>
                  <a:gd name="connsiteY6" fmla="*/ 1443841 h 1443841"/>
                  <a:gd name="connsiteX7" fmla="*/ 0 w 1120588"/>
                  <a:gd name="connsiteY7" fmla="*/ 470647 h 1443841"/>
                  <a:gd name="connsiteX8" fmla="*/ 560294 w 1120588"/>
                  <a:gd name="connsiteY8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671721 w 1120588"/>
                  <a:gd name="connsiteY2" fmla="*/ 1427698 h 1443841"/>
                  <a:gd name="connsiteX3" fmla="*/ 620820 w 1120588"/>
                  <a:gd name="connsiteY3" fmla="*/ 1360488 h 1443841"/>
                  <a:gd name="connsiteX4" fmla="*/ 560263 w 1120588"/>
                  <a:gd name="connsiteY4" fmla="*/ 1440448 h 1443841"/>
                  <a:gd name="connsiteX5" fmla="*/ 499704 w 1120588"/>
                  <a:gd name="connsiteY5" fmla="*/ 1360488 h 1443841"/>
                  <a:gd name="connsiteX6" fmla="*/ 436577 w 1120588"/>
                  <a:gd name="connsiteY6" fmla="*/ 1443841 h 1443841"/>
                  <a:gd name="connsiteX7" fmla="*/ 0 w 1120588"/>
                  <a:gd name="connsiteY7" fmla="*/ 470647 h 1443841"/>
                  <a:gd name="connsiteX8" fmla="*/ 560294 w 1120588"/>
                  <a:gd name="connsiteY8" fmla="*/ 0 h 1443841"/>
                  <a:gd name="connsiteX0" fmla="*/ 560294 w 1120656"/>
                  <a:gd name="connsiteY0" fmla="*/ 0 h 1443841"/>
                  <a:gd name="connsiteX1" fmla="*/ 1120588 w 1120656"/>
                  <a:gd name="connsiteY1" fmla="*/ 470647 h 1443841"/>
                  <a:gd name="connsiteX2" fmla="*/ 671721 w 1120656"/>
                  <a:gd name="connsiteY2" fmla="*/ 1427698 h 1443841"/>
                  <a:gd name="connsiteX3" fmla="*/ 620820 w 1120656"/>
                  <a:gd name="connsiteY3" fmla="*/ 1360488 h 1443841"/>
                  <a:gd name="connsiteX4" fmla="*/ 560263 w 1120656"/>
                  <a:gd name="connsiteY4" fmla="*/ 1440448 h 1443841"/>
                  <a:gd name="connsiteX5" fmla="*/ 499704 w 1120656"/>
                  <a:gd name="connsiteY5" fmla="*/ 1360488 h 1443841"/>
                  <a:gd name="connsiteX6" fmla="*/ 436577 w 1120656"/>
                  <a:gd name="connsiteY6" fmla="*/ 1443841 h 1443841"/>
                  <a:gd name="connsiteX7" fmla="*/ 0 w 1120656"/>
                  <a:gd name="connsiteY7" fmla="*/ 470647 h 1443841"/>
                  <a:gd name="connsiteX8" fmla="*/ 560294 w 1120656"/>
                  <a:gd name="connsiteY8" fmla="*/ 0 h 1443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0656" h="1443841">
                    <a:moveTo>
                      <a:pt x="560294" y="0"/>
                    </a:moveTo>
                    <a:cubicBezTo>
                      <a:pt x="869736" y="0"/>
                      <a:pt x="1125472" y="232024"/>
                      <a:pt x="1120588" y="470647"/>
                    </a:cubicBezTo>
                    <a:cubicBezTo>
                      <a:pt x="1110584" y="959422"/>
                      <a:pt x="755016" y="1279391"/>
                      <a:pt x="671721" y="1427698"/>
                    </a:cubicBezTo>
                    <a:lnTo>
                      <a:pt x="620820" y="1360488"/>
                    </a:lnTo>
                    <a:lnTo>
                      <a:pt x="560263" y="1440448"/>
                    </a:lnTo>
                    <a:lnTo>
                      <a:pt x="499704" y="1360488"/>
                    </a:lnTo>
                    <a:lnTo>
                      <a:pt x="436577" y="1443841"/>
                    </a:lnTo>
                    <a:cubicBezTo>
                      <a:pt x="291051" y="1119443"/>
                      <a:pt x="-524" y="931570"/>
                      <a:pt x="0" y="470647"/>
                    </a:cubicBezTo>
                    <a:cubicBezTo>
                      <a:pt x="4482" y="227106"/>
                      <a:pt x="250852" y="0"/>
                      <a:pt x="560294" y="0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星: 5 pt 96">
                <a:extLst>
                  <a:ext uri="{FF2B5EF4-FFF2-40B4-BE49-F238E27FC236}">
                    <a16:creationId xmlns:a16="http://schemas.microsoft.com/office/drawing/2014/main" id="{D05F89A7-0EAE-4A95-9DFF-02B21AB7D943}"/>
                  </a:ext>
                </a:extLst>
              </p:cNvPr>
              <p:cNvSpPr/>
              <p:nvPr/>
            </p:nvSpPr>
            <p:spPr>
              <a:xfrm>
                <a:off x="1339886" y="3300691"/>
                <a:ext cx="846102" cy="846102"/>
              </a:xfrm>
              <a:prstGeom prst="star5">
                <a:avLst>
                  <a:gd name="adj" fmla="val 23442"/>
                  <a:gd name="hf" fmla="val 105146"/>
                  <a:gd name="vf" fmla="val 110557"/>
                </a:avLst>
              </a:prstGeom>
              <a:solidFill>
                <a:srgbClr val="CCFF66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3C70D2AB-4623-4FA4-87D6-2CE64C18563F}"/>
                  </a:ext>
                </a:extLst>
              </p:cNvPr>
              <p:cNvSpPr/>
              <p:nvPr/>
            </p:nvSpPr>
            <p:spPr>
              <a:xfrm rot="18900000">
                <a:off x="2181282" y="4119111"/>
                <a:ext cx="568712" cy="740596"/>
              </a:xfrm>
              <a:custGeom>
                <a:avLst/>
                <a:gdLst>
                  <a:gd name="connsiteX0" fmla="*/ 792004 w 814864"/>
                  <a:gd name="connsiteY0" fmla="*/ 438159 h 1032670"/>
                  <a:gd name="connsiteX1" fmla="*/ 814864 w 814864"/>
                  <a:gd name="connsiteY1" fmla="*/ 568727 h 1032670"/>
                  <a:gd name="connsiteX2" fmla="*/ 792004 w 814864"/>
                  <a:gd name="connsiteY2" fmla="*/ 699295 h 1032670"/>
                  <a:gd name="connsiteX3" fmla="*/ 769144 w 814864"/>
                  <a:gd name="connsiteY3" fmla="*/ 568727 h 1032670"/>
                  <a:gd name="connsiteX4" fmla="*/ 792004 w 814864"/>
                  <a:gd name="connsiteY4" fmla="*/ 438159 h 1032670"/>
                  <a:gd name="connsiteX5" fmla="*/ 22860 w 814864"/>
                  <a:gd name="connsiteY5" fmla="*/ 438159 h 1032670"/>
                  <a:gd name="connsiteX6" fmla="*/ 45720 w 814864"/>
                  <a:gd name="connsiteY6" fmla="*/ 568727 h 1032670"/>
                  <a:gd name="connsiteX7" fmla="*/ 22860 w 814864"/>
                  <a:gd name="connsiteY7" fmla="*/ 699295 h 1032670"/>
                  <a:gd name="connsiteX8" fmla="*/ 0 w 814864"/>
                  <a:gd name="connsiteY8" fmla="*/ 568727 h 1032670"/>
                  <a:gd name="connsiteX9" fmla="*/ 22860 w 814864"/>
                  <a:gd name="connsiteY9" fmla="*/ 438159 h 1032670"/>
                  <a:gd name="connsiteX10" fmla="*/ 691991 w 814864"/>
                  <a:gd name="connsiteY10" fmla="*/ 318294 h 1032670"/>
                  <a:gd name="connsiteX11" fmla="*/ 714851 w 814864"/>
                  <a:gd name="connsiteY11" fmla="*/ 568722 h 1032670"/>
                  <a:gd name="connsiteX12" fmla="*/ 691991 w 814864"/>
                  <a:gd name="connsiteY12" fmla="*/ 819150 h 1032670"/>
                  <a:gd name="connsiteX13" fmla="*/ 669131 w 814864"/>
                  <a:gd name="connsiteY13" fmla="*/ 568722 h 1032670"/>
                  <a:gd name="connsiteX14" fmla="*/ 691991 w 814864"/>
                  <a:gd name="connsiteY14" fmla="*/ 318294 h 1032670"/>
                  <a:gd name="connsiteX15" fmla="*/ 118110 w 814864"/>
                  <a:gd name="connsiteY15" fmla="*/ 318294 h 1032670"/>
                  <a:gd name="connsiteX16" fmla="*/ 140970 w 814864"/>
                  <a:gd name="connsiteY16" fmla="*/ 568722 h 1032670"/>
                  <a:gd name="connsiteX17" fmla="*/ 118110 w 814864"/>
                  <a:gd name="connsiteY17" fmla="*/ 819150 h 1032670"/>
                  <a:gd name="connsiteX18" fmla="*/ 95250 w 814864"/>
                  <a:gd name="connsiteY18" fmla="*/ 568722 h 1032670"/>
                  <a:gd name="connsiteX19" fmla="*/ 118110 w 814864"/>
                  <a:gd name="connsiteY19" fmla="*/ 318294 h 1032670"/>
                  <a:gd name="connsiteX20" fmla="*/ 594360 w 814864"/>
                  <a:gd name="connsiteY20" fmla="*/ 189707 h 1032670"/>
                  <a:gd name="connsiteX21" fmla="*/ 617220 w 814864"/>
                  <a:gd name="connsiteY21" fmla="*/ 532607 h 1032670"/>
                  <a:gd name="connsiteX22" fmla="*/ 594360 w 814864"/>
                  <a:gd name="connsiteY22" fmla="*/ 875507 h 1032670"/>
                  <a:gd name="connsiteX23" fmla="*/ 571500 w 814864"/>
                  <a:gd name="connsiteY23" fmla="*/ 532607 h 1032670"/>
                  <a:gd name="connsiteX24" fmla="*/ 594360 w 814864"/>
                  <a:gd name="connsiteY24" fmla="*/ 189707 h 1032670"/>
                  <a:gd name="connsiteX25" fmla="*/ 210979 w 814864"/>
                  <a:gd name="connsiteY25" fmla="*/ 189707 h 1032670"/>
                  <a:gd name="connsiteX26" fmla="*/ 233839 w 814864"/>
                  <a:gd name="connsiteY26" fmla="*/ 532607 h 1032670"/>
                  <a:gd name="connsiteX27" fmla="*/ 210979 w 814864"/>
                  <a:gd name="connsiteY27" fmla="*/ 875507 h 1032670"/>
                  <a:gd name="connsiteX28" fmla="*/ 188119 w 814864"/>
                  <a:gd name="connsiteY28" fmla="*/ 532607 h 1032670"/>
                  <a:gd name="connsiteX29" fmla="*/ 210979 w 814864"/>
                  <a:gd name="connsiteY29" fmla="*/ 189707 h 1032670"/>
                  <a:gd name="connsiteX30" fmla="*/ 499111 w 814864"/>
                  <a:gd name="connsiteY30" fmla="*/ 87313 h 1032670"/>
                  <a:gd name="connsiteX31" fmla="*/ 521971 w 814864"/>
                  <a:gd name="connsiteY31" fmla="*/ 519510 h 1032670"/>
                  <a:gd name="connsiteX32" fmla="*/ 499111 w 814864"/>
                  <a:gd name="connsiteY32" fmla="*/ 951707 h 1032670"/>
                  <a:gd name="connsiteX33" fmla="*/ 476251 w 814864"/>
                  <a:gd name="connsiteY33" fmla="*/ 519510 h 1032670"/>
                  <a:gd name="connsiteX34" fmla="*/ 499111 w 814864"/>
                  <a:gd name="connsiteY34" fmla="*/ 87313 h 1032670"/>
                  <a:gd name="connsiteX35" fmla="*/ 303848 w 814864"/>
                  <a:gd name="connsiteY35" fmla="*/ 87313 h 1032670"/>
                  <a:gd name="connsiteX36" fmla="*/ 326708 w 814864"/>
                  <a:gd name="connsiteY36" fmla="*/ 519510 h 1032670"/>
                  <a:gd name="connsiteX37" fmla="*/ 303848 w 814864"/>
                  <a:gd name="connsiteY37" fmla="*/ 951707 h 1032670"/>
                  <a:gd name="connsiteX38" fmla="*/ 280988 w 814864"/>
                  <a:gd name="connsiteY38" fmla="*/ 519510 h 1032670"/>
                  <a:gd name="connsiteX39" fmla="*/ 303848 w 814864"/>
                  <a:gd name="connsiteY39" fmla="*/ 87313 h 1032670"/>
                  <a:gd name="connsiteX40" fmla="*/ 400368 w 814864"/>
                  <a:gd name="connsiteY40" fmla="*/ 0 h 1032670"/>
                  <a:gd name="connsiteX41" fmla="*/ 423228 w 814864"/>
                  <a:gd name="connsiteY41" fmla="*/ 516335 h 1032670"/>
                  <a:gd name="connsiteX42" fmla="*/ 400368 w 814864"/>
                  <a:gd name="connsiteY42" fmla="*/ 1032670 h 1032670"/>
                  <a:gd name="connsiteX43" fmla="*/ 377508 w 814864"/>
                  <a:gd name="connsiteY43" fmla="*/ 516335 h 1032670"/>
                  <a:gd name="connsiteX44" fmla="*/ 400368 w 814864"/>
                  <a:gd name="connsiteY44" fmla="*/ 0 h 1032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814864" h="1032670">
                    <a:moveTo>
                      <a:pt x="792004" y="438159"/>
                    </a:moveTo>
                    <a:cubicBezTo>
                      <a:pt x="804629" y="438159"/>
                      <a:pt x="814864" y="496616"/>
                      <a:pt x="814864" y="568727"/>
                    </a:cubicBezTo>
                    <a:cubicBezTo>
                      <a:pt x="814864" y="640838"/>
                      <a:pt x="804629" y="699295"/>
                      <a:pt x="792004" y="699295"/>
                    </a:cubicBezTo>
                    <a:cubicBezTo>
                      <a:pt x="779379" y="699295"/>
                      <a:pt x="769144" y="640838"/>
                      <a:pt x="769144" y="568727"/>
                    </a:cubicBezTo>
                    <a:cubicBezTo>
                      <a:pt x="769144" y="496616"/>
                      <a:pt x="779379" y="438159"/>
                      <a:pt x="792004" y="438159"/>
                    </a:cubicBezTo>
                    <a:close/>
                    <a:moveTo>
                      <a:pt x="22860" y="438159"/>
                    </a:moveTo>
                    <a:cubicBezTo>
                      <a:pt x="35485" y="438159"/>
                      <a:pt x="45720" y="496616"/>
                      <a:pt x="45720" y="568727"/>
                    </a:cubicBezTo>
                    <a:cubicBezTo>
                      <a:pt x="45720" y="640838"/>
                      <a:pt x="35485" y="699295"/>
                      <a:pt x="22860" y="699295"/>
                    </a:cubicBezTo>
                    <a:cubicBezTo>
                      <a:pt x="10235" y="699295"/>
                      <a:pt x="0" y="640838"/>
                      <a:pt x="0" y="568727"/>
                    </a:cubicBezTo>
                    <a:cubicBezTo>
                      <a:pt x="0" y="496616"/>
                      <a:pt x="10235" y="438159"/>
                      <a:pt x="22860" y="438159"/>
                    </a:cubicBezTo>
                    <a:close/>
                    <a:moveTo>
                      <a:pt x="691991" y="318294"/>
                    </a:moveTo>
                    <a:cubicBezTo>
                      <a:pt x="704616" y="318294"/>
                      <a:pt x="714851" y="430414"/>
                      <a:pt x="714851" y="568722"/>
                    </a:cubicBezTo>
                    <a:cubicBezTo>
                      <a:pt x="714851" y="707030"/>
                      <a:pt x="704616" y="819150"/>
                      <a:pt x="691991" y="819150"/>
                    </a:cubicBezTo>
                    <a:cubicBezTo>
                      <a:pt x="679366" y="819150"/>
                      <a:pt x="669131" y="707030"/>
                      <a:pt x="669131" y="568722"/>
                    </a:cubicBezTo>
                    <a:cubicBezTo>
                      <a:pt x="669131" y="430414"/>
                      <a:pt x="679366" y="318294"/>
                      <a:pt x="691991" y="318294"/>
                    </a:cubicBezTo>
                    <a:close/>
                    <a:moveTo>
                      <a:pt x="118110" y="318294"/>
                    </a:moveTo>
                    <a:cubicBezTo>
                      <a:pt x="130735" y="318294"/>
                      <a:pt x="140970" y="430414"/>
                      <a:pt x="140970" y="568722"/>
                    </a:cubicBezTo>
                    <a:cubicBezTo>
                      <a:pt x="140970" y="707030"/>
                      <a:pt x="130735" y="819150"/>
                      <a:pt x="118110" y="819150"/>
                    </a:cubicBezTo>
                    <a:cubicBezTo>
                      <a:pt x="105485" y="819150"/>
                      <a:pt x="95250" y="707030"/>
                      <a:pt x="95250" y="568722"/>
                    </a:cubicBezTo>
                    <a:cubicBezTo>
                      <a:pt x="95250" y="430414"/>
                      <a:pt x="105485" y="318294"/>
                      <a:pt x="118110" y="318294"/>
                    </a:cubicBezTo>
                    <a:close/>
                    <a:moveTo>
                      <a:pt x="594360" y="189707"/>
                    </a:moveTo>
                    <a:cubicBezTo>
                      <a:pt x="606985" y="189707"/>
                      <a:pt x="617220" y="343229"/>
                      <a:pt x="617220" y="532607"/>
                    </a:cubicBezTo>
                    <a:cubicBezTo>
                      <a:pt x="617220" y="721985"/>
                      <a:pt x="606985" y="875507"/>
                      <a:pt x="594360" y="875507"/>
                    </a:cubicBezTo>
                    <a:cubicBezTo>
                      <a:pt x="581735" y="875507"/>
                      <a:pt x="571500" y="721985"/>
                      <a:pt x="571500" y="532607"/>
                    </a:cubicBezTo>
                    <a:cubicBezTo>
                      <a:pt x="571500" y="343229"/>
                      <a:pt x="581735" y="189707"/>
                      <a:pt x="594360" y="189707"/>
                    </a:cubicBezTo>
                    <a:close/>
                    <a:moveTo>
                      <a:pt x="210979" y="189707"/>
                    </a:moveTo>
                    <a:cubicBezTo>
                      <a:pt x="223604" y="189707"/>
                      <a:pt x="233839" y="343229"/>
                      <a:pt x="233839" y="532607"/>
                    </a:cubicBezTo>
                    <a:cubicBezTo>
                      <a:pt x="233839" y="721985"/>
                      <a:pt x="223604" y="875507"/>
                      <a:pt x="210979" y="875507"/>
                    </a:cubicBezTo>
                    <a:cubicBezTo>
                      <a:pt x="198354" y="875507"/>
                      <a:pt x="188119" y="721985"/>
                      <a:pt x="188119" y="532607"/>
                    </a:cubicBezTo>
                    <a:cubicBezTo>
                      <a:pt x="188119" y="343229"/>
                      <a:pt x="198354" y="189707"/>
                      <a:pt x="210979" y="189707"/>
                    </a:cubicBezTo>
                    <a:close/>
                    <a:moveTo>
                      <a:pt x="499111" y="87313"/>
                    </a:moveTo>
                    <a:cubicBezTo>
                      <a:pt x="511736" y="87313"/>
                      <a:pt x="521971" y="280814"/>
                      <a:pt x="521971" y="519510"/>
                    </a:cubicBezTo>
                    <a:cubicBezTo>
                      <a:pt x="521971" y="758206"/>
                      <a:pt x="511736" y="951707"/>
                      <a:pt x="499111" y="951707"/>
                    </a:cubicBezTo>
                    <a:cubicBezTo>
                      <a:pt x="486486" y="951707"/>
                      <a:pt x="476251" y="758206"/>
                      <a:pt x="476251" y="519510"/>
                    </a:cubicBezTo>
                    <a:cubicBezTo>
                      <a:pt x="476251" y="280814"/>
                      <a:pt x="486486" y="87313"/>
                      <a:pt x="499111" y="87313"/>
                    </a:cubicBezTo>
                    <a:close/>
                    <a:moveTo>
                      <a:pt x="303848" y="87313"/>
                    </a:moveTo>
                    <a:cubicBezTo>
                      <a:pt x="316473" y="87313"/>
                      <a:pt x="326708" y="280814"/>
                      <a:pt x="326708" y="519510"/>
                    </a:cubicBezTo>
                    <a:cubicBezTo>
                      <a:pt x="326708" y="758206"/>
                      <a:pt x="316473" y="951707"/>
                      <a:pt x="303848" y="951707"/>
                    </a:cubicBezTo>
                    <a:cubicBezTo>
                      <a:pt x="291223" y="951707"/>
                      <a:pt x="280988" y="758206"/>
                      <a:pt x="280988" y="519510"/>
                    </a:cubicBezTo>
                    <a:cubicBezTo>
                      <a:pt x="280988" y="280814"/>
                      <a:pt x="291223" y="87313"/>
                      <a:pt x="303848" y="87313"/>
                    </a:cubicBezTo>
                    <a:close/>
                    <a:moveTo>
                      <a:pt x="400368" y="0"/>
                    </a:moveTo>
                    <a:cubicBezTo>
                      <a:pt x="412993" y="0"/>
                      <a:pt x="423228" y="231171"/>
                      <a:pt x="423228" y="516335"/>
                    </a:cubicBezTo>
                    <a:cubicBezTo>
                      <a:pt x="423228" y="801499"/>
                      <a:pt x="412993" y="1032670"/>
                      <a:pt x="400368" y="1032670"/>
                    </a:cubicBezTo>
                    <a:cubicBezTo>
                      <a:pt x="387743" y="1032670"/>
                      <a:pt x="377508" y="801499"/>
                      <a:pt x="377508" y="516335"/>
                    </a:cubicBezTo>
                    <a:cubicBezTo>
                      <a:pt x="377508" y="231171"/>
                      <a:pt x="387743" y="0"/>
                      <a:pt x="40036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C69F3F05-4324-4890-99DC-750F3498BC18}"/>
                  </a:ext>
                </a:extLst>
              </p:cNvPr>
              <p:cNvSpPr/>
              <p:nvPr/>
            </p:nvSpPr>
            <p:spPr>
              <a:xfrm rot="2700000">
                <a:off x="793997" y="4094582"/>
                <a:ext cx="568712" cy="740596"/>
              </a:xfrm>
              <a:custGeom>
                <a:avLst/>
                <a:gdLst>
                  <a:gd name="connsiteX0" fmla="*/ 792004 w 814864"/>
                  <a:gd name="connsiteY0" fmla="*/ 438159 h 1032670"/>
                  <a:gd name="connsiteX1" fmla="*/ 814864 w 814864"/>
                  <a:gd name="connsiteY1" fmla="*/ 568727 h 1032670"/>
                  <a:gd name="connsiteX2" fmla="*/ 792004 w 814864"/>
                  <a:gd name="connsiteY2" fmla="*/ 699295 h 1032670"/>
                  <a:gd name="connsiteX3" fmla="*/ 769144 w 814864"/>
                  <a:gd name="connsiteY3" fmla="*/ 568727 h 1032670"/>
                  <a:gd name="connsiteX4" fmla="*/ 792004 w 814864"/>
                  <a:gd name="connsiteY4" fmla="*/ 438159 h 1032670"/>
                  <a:gd name="connsiteX5" fmla="*/ 22860 w 814864"/>
                  <a:gd name="connsiteY5" fmla="*/ 438159 h 1032670"/>
                  <a:gd name="connsiteX6" fmla="*/ 45720 w 814864"/>
                  <a:gd name="connsiteY6" fmla="*/ 568727 h 1032670"/>
                  <a:gd name="connsiteX7" fmla="*/ 22860 w 814864"/>
                  <a:gd name="connsiteY7" fmla="*/ 699295 h 1032670"/>
                  <a:gd name="connsiteX8" fmla="*/ 0 w 814864"/>
                  <a:gd name="connsiteY8" fmla="*/ 568727 h 1032670"/>
                  <a:gd name="connsiteX9" fmla="*/ 22860 w 814864"/>
                  <a:gd name="connsiteY9" fmla="*/ 438159 h 1032670"/>
                  <a:gd name="connsiteX10" fmla="*/ 691991 w 814864"/>
                  <a:gd name="connsiteY10" fmla="*/ 318294 h 1032670"/>
                  <a:gd name="connsiteX11" fmla="*/ 714851 w 814864"/>
                  <a:gd name="connsiteY11" fmla="*/ 568722 h 1032670"/>
                  <a:gd name="connsiteX12" fmla="*/ 691991 w 814864"/>
                  <a:gd name="connsiteY12" fmla="*/ 819150 h 1032670"/>
                  <a:gd name="connsiteX13" fmla="*/ 669131 w 814864"/>
                  <a:gd name="connsiteY13" fmla="*/ 568722 h 1032670"/>
                  <a:gd name="connsiteX14" fmla="*/ 691991 w 814864"/>
                  <a:gd name="connsiteY14" fmla="*/ 318294 h 1032670"/>
                  <a:gd name="connsiteX15" fmla="*/ 118110 w 814864"/>
                  <a:gd name="connsiteY15" fmla="*/ 318294 h 1032670"/>
                  <a:gd name="connsiteX16" fmla="*/ 140970 w 814864"/>
                  <a:gd name="connsiteY16" fmla="*/ 568722 h 1032670"/>
                  <a:gd name="connsiteX17" fmla="*/ 118110 w 814864"/>
                  <a:gd name="connsiteY17" fmla="*/ 819150 h 1032670"/>
                  <a:gd name="connsiteX18" fmla="*/ 95250 w 814864"/>
                  <a:gd name="connsiteY18" fmla="*/ 568722 h 1032670"/>
                  <a:gd name="connsiteX19" fmla="*/ 118110 w 814864"/>
                  <a:gd name="connsiteY19" fmla="*/ 318294 h 1032670"/>
                  <a:gd name="connsiteX20" fmla="*/ 594360 w 814864"/>
                  <a:gd name="connsiteY20" fmla="*/ 189707 h 1032670"/>
                  <a:gd name="connsiteX21" fmla="*/ 617220 w 814864"/>
                  <a:gd name="connsiteY21" fmla="*/ 532607 h 1032670"/>
                  <a:gd name="connsiteX22" fmla="*/ 594360 w 814864"/>
                  <a:gd name="connsiteY22" fmla="*/ 875507 h 1032670"/>
                  <a:gd name="connsiteX23" fmla="*/ 571500 w 814864"/>
                  <a:gd name="connsiteY23" fmla="*/ 532607 h 1032670"/>
                  <a:gd name="connsiteX24" fmla="*/ 594360 w 814864"/>
                  <a:gd name="connsiteY24" fmla="*/ 189707 h 1032670"/>
                  <a:gd name="connsiteX25" fmla="*/ 210979 w 814864"/>
                  <a:gd name="connsiteY25" fmla="*/ 189707 h 1032670"/>
                  <a:gd name="connsiteX26" fmla="*/ 233839 w 814864"/>
                  <a:gd name="connsiteY26" fmla="*/ 532607 h 1032670"/>
                  <a:gd name="connsiteX27" fmla="*/ 210979 w 814864"/>
                  <a:gd name="connsiteY27" fmla="*/ 875507 h 1032670"/>
                  <a:gd name="connsiteX28" fmla="*/ 188119 w 814864"/>
                  <a:gd name="connsiteY28" fmla="*/ 532607 h 1032670"/>
                  <a:gd name="connsiteX29" fmla="*/ 210979 w 814864"/>
                  <a:gd name="connsiteY29" fmla="*/ 189707 h 1032670"/>
                  <a:gd name="connsiteX30" fmla="*/ 499111 w 814864"/>
                  <a:gd name="connsiteY30" fmla="*/ 87313 h 1032670"/>
                  <a:gd name="connsiteX31" fmla="*/ 521971 w 814864"/>
                  <a:gd name="connsiteY31" fmla="*/ 519510 h 1032670"/>
                  <a:gd name="connsiteX32" fmla="*/ 499111 w 814864"/>
                  <a:gd name="connsiteY32" fmla="*/ 951707 h 1032670"/>
                  <a:gd name="connsiteX33" fmla="*/ 476251 w 814864"/>
                  <a:gd name="connsiteY33" fmla="*/ 519510 h 1032670"/>
                  <a:gd name="connsiteX34" fmla="*/ 499111 w 814864"/>
                  <a:gd name="connsiteY34" fmla="*/ 87313 h 1032670"/>
                  <a:gd name="connsiteX35" fmla="*/ 303848 w 814864"/>
                  <a:gd name="connsiteY35" fmla="*/ 87313 h 1032670"/>
                  <a:gd name="connsiteX36" fmla="*/ 326708 w 814864"/>
                  <a:gd name="connsiteY36" fmla="*/ 519510 h 1032670"/>
                  <a:gd name="connsiteX37" fmla="*/ 303848 w 814864"/>
                  <a:gd name="connsiteY37" fmla="*/ 951707 h 1032670"/>
                  <a:gd name="connsiteX38" fmla="*/ 280988 w 814864"/>
                  <a:gd name="connsiteY38" fmla="*/ 519510 h 1032670"/>
                  <a:gd name="connsiteX39" fmla="*/ 303848 w 814864"/>
                  <a:gd name="connsiteY39" fmla="*/ 87313 h 1032670"/>
                  <a:gd name="connsiteX40" fmla="*/ 400368 w 814864"/>
                  <a:gd name="connsiteY40" fmla="*/ 0 h 1032670"/>
                  <a:gd name="connsiteX41" fmla="*/ 423228 w 814864"/>
                  <a:gd name="connsiteY41" fmla="*/ 516335 h 1032670"/>
                  <a:gd name="connsiteX42" fmla="*/ 400368 w 814864"/>
                  <a:gd name="connsiteY42" fmla="*/ 1032670 h 1032670"/>
                  <a:gd name="connsiteX43" fmla="*/ 377508 w 814864"/>
                  <a:gd name="connsiteY43" fmla="*/ 516335 h 1032670"/>
                  <a:gd name="connsiteX44" fmla="*/ 400368 w 814864"/>
                  <a:gd name="connsiteY44" fmla="*/ 0 h 1032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814864" h="1032670">
                    <a:moveTo>
                      <a:pt x="792004" y="438159"/>
                    </a:moveTo>
                    <a:cubicBezTo>
                      <a:pt x="804629" y="438159"/>
                      <a:pt x="814864" y="496616"/>
                      <a:pt x="814864" y="568727"/>
                    </a:cubicBezTo>
                    <a:cubicBezTo>
                      <a:pt x="814864" y="640838"/>
                      <a:pt x="804629" y="699295"/>
                      <a:pt x="792004" y="699295"/>
                    </a:cubicBezTo>
                    <a:cubicBezTo>
                      <a:pt x="779379" y="699295"/>
                      <a:pt x="769144" y="640838"/>
                      <a:pt x="769144" y="568727"/>
                    </a:cubicBezTo>
                    <a:cubicBezTo>
                      <a:pt x="769144" y="496616"/>
                      <a:pt x="779379" y="438159"/>
                      <a:pt x="792004" y="438159"/>
                    </a:cubicBezTo>
                    <a:close/>
                    <a:moveTo>
                      <a:pt x="22860" y="438159"/>
                    </a:moveTo>
                    <a:cubicBezTo>
                      <a:pt x="35485" y="438159"/>
                      <a:pt x="45720" y="496616"/>
                      <a:pt x="45720" y="568727"/>
                    </a:cubicBezTo>
                    <a:cubicBezTo>
                      <a:pt x="45720" y="640838"/>
                      <a:pt x="35485" y="699295"/>
                      <a:pt x="22860" y="699295"/>
                    </a:cubicBezTo>
                    <a:cubicBezTo>
                      <a:pt x="10235" y="699295"/>
                      <a:pt x="0" y="640838"/>
                      <a:pt x="0" y="568727"/>
                    </a:cubicBezTo>
                    <a:cubicBezTo>
                      <a:pt x="0" y="496616"/>
                      <a:pt x="10235" y="438159"/>
                      <a:pt x="22860" y="438159"/>
                    </a:cubicBezTo>
                    <a:close/>
                    <a:moveTo>
                      <a:pt x="691991" y="318294"/>
                    </a:moveTo>
                    <a:cubicBezTo>
                      <a:pt x="704616" y="318294"/>
                      <a:pt x="714851" y="430414"/>
                      <a:pt x="714851" y="568722"/>
                    </a:cubicBezTo>
                    <a:cubicBezTo>
                      <a:pt x="714851" y="707030"/>
                      <a:pt x="704616" y="819150"/>
                      <a:pt x="691991" y="819150"/>
                    </a:cubicBezTo>
                    <a:cubicBezTo>
                      <a:pt x="679366" y="819150"/>
                      <a:pt x="669131" y="707030"/>
                      <a:pt x="669131" y="568722"/>
                    </a:cubicBezTo>
                    <a:cubicBezTo>
                      <a:pt x="669131" y="430414"/>
                      <a:pt x="679366" y="318294"/>
                      <a:pt x="691991" y="318294"/>
                    </a:cubicBezTo>
                    <a:close/>
                    <a:moveTo>
                      <a:pt x="118110" y="318294"/>
                    </a:moveTo>
                    <a:cubicBezTo>
                      <a:pt x="130735" y="318294"/>
                      <a:pt x="140970" y="430414"/>
                      <a:pt x="140970" y="568722"/>
                    </a:cubicBezTo>
                    <a:cubicBezTo>
                      <a:pt x="140970" y="707030"/>
                      <a:pt x="130735" y="819150"/>
                      <a:pt x="118110" y="819150"/>
                    </a:cubicBezTo>
                    <a:cubicBezTo>
                      <a:pt x="105485" y="819150"/>
                      <a:pt x="95250" y="707030"/>
                      <a:pt x="95250" y="568722"/>
                    </a:cubicBezTo>
                    <a:cubicBezTo>
                      <a:pt x="95250" y="430414"/>
                      <a:pt x="105485" y="318294"/>
                      <a:pt x="118110" y="318294"/>
                    </a:cubicBezTo>
                    <a:close/>
                    <a:moveTo>
                      <a:pt x="594360" y="189707"/>
                    </a:moveTo>
                    <a:cubicBezTo>
                      <a:pt x="606985" y="189707"/>
                      <a:pt x="617220" y="343229"/>
                      <a:pt x="617220" y="532607"/>
                    </a:cubicBezTo>
                    <a:cubicBezTo>
                      <a:pt x="617220" y="721985"/>
                      <a:pt x="606985" y="875507"/>
                      <a:pt x="594360" y="875507"/>
                    </a:cubicBezTo>
                    <a:cubicBezTo>
                      <a:pt x="581735" y="875507"/>
                      <a:pt x="571500" y="721985"/>
                      <a:pt x="571500" y="532607"/>
                    </a:cubicBezTo>
                    <a:cubicBezTo>
                      <a:pt x="571500" y="343229"/>
                      <a:pt x="581735" y="189707"/>
                      <a:pt x="594360" y="189707"/>
                    </a:cubicBezTo>
                    <a:close/>
                    <a:moveTo>
                      <a:pt x="210979" y="189707"/>
                    </a:moveTo>
                    <a:cubicBezTo>
                      <a:pt x="223604" y="189707"/>
                      <a:pt x="233839" y="343229"/>
                      <a:pt x="233839" y="532607"/>
                    </a:cubicBezTo>
                    <a:cubicBezTo>
                      <a:pt x="233839" y="721985"/>
                      <a:pt x="223604" y="875507"/>
                      <a:pt x="210979" y="875507"/>
                    </a:cubicBezTo>
                    <a:cubicBezTo>
                      <a:pt x="198354" y="875507"/>
                      <a:pt x="188119" y="721985"/>
                      <a:pt x="188119" y="532607"/>
                    </a:cubicBezTo>
                    <a:cubicBezTo>
                      <a:pt x="188119" y="343229"/>
                      <a:pt x="198354" y="189707"/>
                      <a:pt x="210979" y="189707"/>
                    </a:cubicBezTo>
                    <a:close/>
                    <a:moveTo>
                      <a:pt x="499111" y="87313"/>
                    </a:moveTo>
                    <a:cubicBezTo>
                      <a:pt x="511736" y="87313"/>
                      <a:pt x="521971" y="280814"/>
                      <a:pt x="521971" y="519510"/>
                    </a:cubicBezTo>
                    <a:cubicBezTo>
                      <a:pt x="521971" y="758206"/>
                      <a:pt x="511736" y="951707"/>
                      <a:pt x="499111" y="951707"/>
                    </a:cubicBezTo>
                    <a:cubicBezTo>
                      <a:pt x="486486" y="951707"/>
                      <a:pt x="476251" y="758206"/>
                      <a:pt x="476251" y="519510"/>
                    </a:cubicBezTo>
                    <a:cubicBezTo>
                      <a:pt x="476251" y="280814"/>
                      <a:pt x="486486" y="87313"/>
                      <a:pt x="499111" y="87313"/>
                    </a:cubicBezTo>
                    <a:close/>
                    <a:moveTo>
                      <a:pt x="303848" y="87313"/>
                    </a:moveTo>
                    <a:cubicBezTo>
                      <a:pt x="316473" y="87313"/>
                      <a:pt x="326708" y="280814"/>
                      <a:pt x="326708" y="519510"/>
                    </a:cubicBezTo>
                    <a:cubicBezTo>
                      <a:pt x="326708" y="758206"/>
                      <a:pt x="316473" y="951707"/>
                      <a:pt x="303848" y="951707"/>
                    </a:cubicBezTo>
                    <a:cubicBezTo>
                      <a:pt x="291223" y="951707"/>
                      <a:pt x="280988" y="758206"/>
                      <a:pt x="280988" y="519510"/>
                    </a:cubicBezTo>
                    <a:cubicBezTo>
                      <a:pt x="280988" y="280814"/>
                      <a:pt x="291223" y="87313"/>
                      <a:pt x="303848" y="87313"/>
                    </a:cubicBezTo>
                    <a:close/>
                    <a:moveTo>
                      <a:pt x="400368" y="0"/>
                    </a:moveTo>
                    <a:cubicBezTo>
                      <a:pt x="412993" y="0"/>
                      <a:pt x="423228" y="231171"/>
                      <a:pt x="423228" y="516335"/>
                    </a:cubicBezTo>
                    <a:cubicBezTo>
                      <a:pt x="423228" y="801499"/>
                      <a:pt x="412993" y="1032670"/>
                      <a:pt x="400368" y="1032670"/>
                    </a:cubicBezTo>
                    <a:cubicBezTo>
                      <a:pt x="387743" y="1032670"/>
                      <a:pt x="377508" y="801499"/>
                      <a:pt x="377508" y="516335"/>
                    </a:cubicBezTo>
                    <a:cubicBezTo>
                      <a:pt x="377508" y="231171"/>
                      <a:pt x="387743" y="0"/>
                      <a:pt x="40036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C2AC1009-38E2-4ED1-90A1-13650101305A}"/>
                  </a:ext>
                </a:extLst>
              </p:cNvPr>
              <p:cNvSpPr/>
              <p:nvPr/>
            </p:nvSpPr>
            <p:spPr>
              <a:xfrm>
                <a:off x="1476834" y="2406045"/>
                <a:ext cx="568712" cy="740596"/>
              </a:xfrm>
              <a:custGeom>
                <a:avLst/>
                <a:gdLst>
                  <a:gd name="connsiteX0" fmla="*/ 792004 w 814864"/>
                  <a:gd name="connsiteY0" fmla="*/ 438159 h 1032670"/>
                  <a:gd name="connsiteX1" fmla="*/ 814864 w 814864"/>
                  <a:gd name="connsiteY1" fmla="*/ 568727 h 1032670"/>
                  <a:gd name="connsiteX2" fmla="*/ 792004 w 814864"/>
                  <a:gd name="connsiteY2" fmla="*/ 699295 h 1032670"/>
                  <a:gd name="connsiteX3" fmla="*/ 769144 w 814864"/>
                  <a:gd name="connsiteY3" fmla="*/ 568727 h 1032670"/>
                  <a:gd name="connsiteX4" fmla="*/ 792004 w 814864"/>
                  <a:gd name="connsiteY4" fmla="*/ 438159 h 1032670"/>
                  <a:gd name="connsiteX5" fmla="*/ 22860 w 814864"/>
                  <a:gd name="connsiteY5" fmla="*/ 438159 h 1032670"/>
                  <a:gd name="connsiteX6" fmla="*/ 45720 w 814864"/>
                  <a:gd name="connsiteY6" fmla="*/ 568727 h 1032670"/>
                  <a:gd name="connsiteX7" fmla="*/ 22860 w 814864"/>
                  <a:gd name="connsiteY7" fmla="*/ 699295 h 1032670"/>
                  <a:gd name="connsiteX8" fmla="*/ 0 w 814864"/>
                  <a:gd name="connsiteY8" fmla="*/ 568727 h 1032670"/>
                  <a:gd name="connsiteX9" fmla="*/ 22860 w 814864"/>
                  <a:gd name="connsiteY9" fmla="*/ 438159 h 1032670"/>
                  <a:gd name="connsiteX10" fmla="*/ 691991 w 814864"/>
                  <a:gd name="connsiteY10" fmla="*/ 318294 h 1032670"/>
                  <a:gd name="connsiteX11" fmla="*/ 714851 w 814864"/>
                  <a:gd name="connsiteY11" fmla="*/ 568722 h 1032670"/>
                  <a:gd name="connsiteX12" fmla="*/ 691991 w 814864"/>
                  <a:gd name="connsiteY12" fmla="*/ 819150 h 1032670"/>
                  <a:gd name="connsiteX13" fmla="*/ 669131 w 814864"/>
                  <a:gd name="connsiteY13" fmla="*/ 568722 h 1032670"/>
                  <a:gd name="connsiteX14" fmla="*/ 691991 w 814864"/>
                  <a:gd name="connsiteY14" fmla="*/ 318294 h 1032670"/>
                  <a:gd name="connsiteX15" fmla="*/ 118110 w 814864"/>
                  <a:gd name="connsiteY15" fmla="*/ 318294 h 1032670"/>
                  <a:gd name="connsiteX16" fmla="*/ 140970 w 814864"/>
                  <a:gd name="connsiteY16" fmla="*/ 568722 h 1032670"/>
                  <a:gd name="connsiteX17" fmla="*/ 118110 w 814864"/>
                  <a:gd name="connsiteY17" fmla="*/ 819150 h 1032670"/>
                  <a:gd name="connsiteX18" fmla="*/ 95250 w 814864"/>
                  <a:gd name="connsiteY18" fmla="*/ 568722 h 1032670"/>
                  <a:gd name="connsiteX19" fmla="*/ 118110 w 814864"/>
                  <a:gd name="connsiteY19" fmla="*/ 318294 h 1032670"/>
                  <a:gd name="connsiteX20" fmla="*/ 594360 w 814864"/>
                  <a:gd name="connsiteY20" fmla="*/ 189707 h 1032670"/>
                  <a:gd name="connsiteX21" fmla="*/ 617220 w 814864"/>
                  <a:gd name="connsiteY21" fmla="*/ 532607 h 1032670"/>
                  <a:gd name="connsiteX22" fmla="*/ 594360 w 814864"/>
                  <a:gd name="connsiteY22" fmla="*/ 875507 h 1032670"/>
                  <a:gd name="connsiteX23" fmla="*/ 571500 w 814864"/>
                  <a:gd name="connsiteY23" fmla="*/ 532607 h 1032670"/>
                  <a:gd name="connsiteX24" fmla="*/ 594360 w 814864"/>
                  <a:gd name="connsiteY24" fmla="*/ 189707 h 1032670"/>
                  <a:gd name="connsiteX25" fmla="*/ 210979 w 814864"/>
                  <a:gd name="connsiteY25" fmla="*/ 189707 h 1032670"/>
                  <a:gd name="connsiteX26" fmla="*/ 233839 w 814864"/>
                  <a:gd name="connsiteY26" fmla="*/ 532607 h 1032670"/>
                  <a:gd name="connsiteX27" fmla="*/ 210979 w 814864"/>
                  <a:gd name="connsiteY27" fmla="*/ 875507 h 1032670"/>
                  <a:gd name="connsiteX28" fmla="*/ 188119 w 814864"/>
                  <a:gd name="connsiteY28" fmla="*/ 532607 h 1032670"/>
                  <a:gd name="connsiteX29" fmla="*/ 210979 w 814864"/>
                  <a:gd name="connsiteY29" fmla="*/ 189707 h 1032670"/>
                  <a:gd name="connsiteX30" fmla="*/ 499111 w 814864"/>
                  <a:gd name="connsiteY30" fmla="*/ 87313 h 1032670"/>
                  <a:gd name="connsiteX31" fmla="*/ 521971 w 814864"/>
                  <a:gd name="connsiteY31" fmla="*/ 519510 h 1032670"/>
                  <a:gd name="connsiteX32" fmla="*/ 499111 w 814864"/>
                  <a:gd name="connsiteY32" fmla="*/ 951707 h 1032670"/>
                  <a:gd name="connsiteX33" fmla="*/ 476251 w 814864"/>
                  <a:gd name="connsiteY33" fmla="*/ 519510 h 1032670"/>
                  <a:gd name="connsiteX34" fmla="*/ 499111 w 814864"/>
                  <a:gd name="connsiteY34" fmla="*/ 87313 h 1032670"/>
                  <a:gd name="connsiteX35" fmla="*/ 303848 w 814864"/>
                  <a:gd name="connsiteY35" fmla="*/ 87313 h 1032670"/>
                  <a:gd name="connsiteX36" fmla="*/ 326708 w 814864"/>
                  <a:gd name="connsiteY36" fmla="*/ 519510 h 1032670"/>
                  <a:gd name="connsiteX37" fmla="*/ 303848 w 814864"/>
                  <a:gd name="connsiteY37" fmla="*/ 951707 h 1032670"/>
                  <a:gd name="connsiteX38" fmla="*/ 280988 w 814864"/>
                  <a:gd name="connsiteY38" fmla="*/ 519510 h 1032670"/>
                  <a:gd name="connsiteX39" fmla="*/ 303848 w 814864"/>
                  <a:gd name="connsiteY39" fmla="*/ 87313 h 1032670"/>
                  <a:gd name="connsiteX40" fmla="*/ 400368 w 814864"/>
                  <a:gd name="connsiteY40" fmla="*/ 0 h 1032670"/>
                  <a:gd name="connsiteX41" fmla="*/ 423228 w 814864"/>
                  <a:gd name="connsiteY41" fmla="*/ 516335 h 1032670"/>
                  <a:gd name="connsiteX42" fmla="*/ 400368 w 814864"/>
                  <a:gd name="connsiteY42" fmla="*/ 1032670 h 1032670"/>
                  <a:gd name="connsiteX43" fmla="*/ 377508 w 814864"/>
                  <a:gd name="connsiteY43" fmla="*/ 516335 h 1032670"/>
                  <a:gd name="connsiteX44" fmla="*/ 400368 w 814864"/>
                  <a:gd name="connsiteY44" fmla="*/ 0 h 1032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814864" h="1032670">
                    <a:moveTo>
                      <a:pt x="792004" y="438159"/>
                    </a:moveTo>
                    <a:cubicBezTo>
                      <a:pt x="804629" y="438159"/>
                      <a:pt x="814864" y="496616"/>
                      <a:pt x="814864" y="568727"/>
                    </a:cubicBezTo>
                    <a:cubicBezTo>
                      <a:pt x="814864" y="640838"/>
                      <a:pt x="804629" y="699295"/>
                      <a:pt x="792004" y="699295"/>
                    </a:cubicBezTo>
                    <a:cubicBezTo>
                      <a:pt x="779379" y="699295"/>
                      <a:pt x="769144" y="640838"/>
                      <a:pt x="769144" y="568727"/>
                    </a:cubicBezTo>
                    <a:cubicBezTo>
                      <a:pt x="769144" y="496616"/>
                      <a:pt x="779379" y="438159"/>
                      <a:pt x="792004" y="438159"/>
                    </a:cubicBezTo>
                    <a:close/>
                    <a:moveTo>
                      <a:pt x="22860" y="438159"/>
                    </a:moveTo>
                    <a:cubicBezTo>
                      <a:pt x="35485" y="438159"/>
                      <a:pt x="45720" y="496616"/>
                      <a:pt x="45720" y="568727"/>
                    </a:cubicBezTo>
                    <a:cubicBezTo>
                      <a:pt x="45720" y="640838"/>
                      <a:pt x="35485" y="699295"/>
                      <a:pt x="22860" y="699295"/>
                    </a:cubicBezTo>
                    <a:cubicBezTo>
                      <a:pt x="10235" y="699295"/>
                      <a:pt x="0" y="640838"/>
                      <a:pt x="0" y="568727"/>
                    </a:cubicBezTo>
                    <a:cubicBezTo>
                      <a:pt x="0" y="496616"/>
                      <a:pt x="10235" y="438159"/>
                      <a:pt x="22860" y="438159"/>
                    </a:cubicBezTo>
                    <a:close/>
                    <a:moveTo>
                      <a:pt x="691991" y="318294"/>
                    </a:moveTo>
                    <a:cubicBezTo>
                      <a:pt x="704616" y="318294"/>
                      <a:pt x="714851" y="430414"/>
                      <a:pt x="714851" y="568722"/>
                    </a:cubicBezTo>
                    <a:cubicBezTo>
                      <a:pt x="714851" y="707030"/>
                      <a:pt x="704616" y="819150"/>
                      <a:pt x="691991" y="819150"/>
                    </a:cubicBezTo>
                    <a:cubicBezTo>
                      <a:pt x="679366" y="819150"/>
                      <a:pt x="669131" y="707030"/>
                      <a:pt x="669131" y="568722"/>
                    </a:cubicBezTo>
                    <a:cubicBezTo>
                      <a:pt x="669131" y="430414"/>
                      <a:pt x="679366" y="318294"/>
                      <a:pt x="691991" y="318294"/>
                    </a:cubicBezTo>
                    <a:close/>
                    <a:moveTo>
                      <a:pt x="118110" y="318294"/>
                    </a:moveTo>
                    <a:cubicBezTo>
                      <a:pt x="130735" y="318294"/>
                      <a:pt x="140970" y="430414"/>
                      <a:pt x="140970" y="568722"/>
                    </a:cubicBezTo>
                    <a:cubicBezTo>
                      <a:pt x="140970" y="707030"/>
                      <a:pt x="130735" y="819150"/>
                      <a:pt x="118110" y="819150"/>
                    </a:cubicBezTo>
                    <a:cubicBezTo>
                      <a:pt x="105485" y="819150"/>
                      <a:pt x="95250" y="707030"/>
                      <a:pt x="95250" y="568722"/>
                    </a:cubicBezTo>
                    <a:cubicBezTo>
                      <a:pt x="95250" y="430414"/>
                      <a:pt x="105485" y="318294"/>
                      <a:pt x="118110" y="318294"/>
                    </a:cubicBezTo>
                    <a:close/>
                    <a:moveTo>
                      <a:pt x="594360" y="189707"/>
                    </a:moveTo>
                    <a:cubicBezTo>
                      <a:pt x="606985" y="189707"/>
                      <a:pt x="617220" y="343229"/>
                      <a:pt x="617220" y="532607"/>
                    </a:cubicBezTo>
                    <a:cubicBezTo>
                      <a:pt x="617220" y="721985"/>
                      <a:pt x="606985" y="875507"/>
                      <a:pt x="594360" y="875507"/>
                    </a:cubicBezTo>
                    <a:cubicBezTo>
                      <a:pt x="581735" y="875507"/>
                      <a:pt x="571500" y="721985"/>
                      <a:pt x="571500" y="532607"/>
                    </a:cubicBezTo>
                    <a:cubicBezTo>
                      <a:pt x="571500" y="343229"/>
                      <a:pt x="581735" y="189707"/>
                      <a:pt x="594360" y="189707"/>
                    </a:cubicBezTo>
                    <a:close/>
                    <a:moveTo>
                      <a:pt x="210979" y="189707"/>
                    </a:moveTo>
                    <a:cubicBezTo>
                      <a:pt x="223604" y="189707"/>
                      <a:pt x="233839" y="343229"/>
                      <a:pt x="233839" y="532607"/>
                    </a:cubicBezTo>
                    <a:cubicBezTo>
                      <a:pt x="233839" y="721985"/>
                      <a:pt x="223604" y="875507"/>
                      <a:pt x="210979" y="875507"/>
                    </a:cubicBezTo>
                    <a:cubicBezTo>
                      <a:pt x="198354" y="875507"/>
                      <a:pt x="188119" y="721985"/>
                      <a:pt x="188119" y="532607"/>
                    </a:cubicBezTo>
                    <a:cubicBezTo>
                      <a:pt x="188119" y="343229"/>
                      <a:pt x="198354" y="189707"/>
                      <a:pt x="210979" y="189707"/>
                    </a:cubicBezTo>
                    <a:close/>
                    <a:moveTo>
                      <a:pt x="499111" y="87313"/>
                    </a:moveTo>
                    <a:cubicBezTo>
                      <a:pt x="511736" y="87313"/>
                      <a:pt x="521971" y="280814"/>
                      <a:pt x="521971" y="519510"/>
                    </a:cubicBezTo>
                    <a:cubicBezTo>
                      <a:pt x="521971" y="758206"/>
                      <a:pt x="511736" y="951707"/>
                      <a:pt x="499111" y="951707"/>
                    </a:cubicBezTo>
                    <a:cubicBezTo>
                      <a:pt x="486486" y="951707"/>
                      <a:pt x="476251" y="758206"/>
                      <a:pt x="476251" y="519510"/>
                    </a:cubicBezTo>
                    <a:cubicBezTo>
                      <a:pt x="476251" y="280814"/>
                      <a:pt x="486486" y="87313"/>
                      <a:pt x="499111" y="87313"/>
                    </a:cubicBezTo>
                    <a:close/>
                    <a:moveTo>
                      <a:pt x="303848" y="87313"/>
                    </a:moveTo>
                    <a:cubicBezTo>
                      <a:pt x="316473" y="87313"/>
                      <a:pt x="326708" y="280814"/>
                      <a:pt x="326708" y="519510"/>
                    </a:cubicBezTo>
                    <a:cubicBezTo>
                      <a:pt x="326708" y="758206"/>
                      <a:pt x="316473" y="951707"/>
                      <a:pt x="303848" y="951707"/>
                    </a:cubicBezTo>
                    <a:cubicBezTo>
                      <a:pt x="291223" y="951707"/>
                      <a:pt x="280988" y="758206"/>
                      <a:pt x="280988" y="519510"/>
                    </a:cubicBezTo>
                    <a:cubicBezTo>
                      <a:pt x="280988" y="280814"/>
                      <a:pt x="291223" y="87313"/>
                      <a:pt x="303848" y="87313"/>
                    </a:cubicBezTo>
                    <a:close/>
                    <a:moveTo>
                      <a:pt x="400368" y="0"/>
                    </a:moveTo>
                    <a:cubicBezTo>
                      <a:pt x="412993" y="0"/>
                      <a:pt x="423228" y="231171"/>
                      <a:pt x="423228" y="516335"/>
                    </a:cubicBezTo>
                    <a:cubicBezTo>
                      <a:pt x="423228" y="801499"/>
                      <a:pt x="412993" y="1032670"/>
                      <a:pt x="400368" y="1032670"/>
                    </a:cubicBezTo>
                    <a:cubicBezTo>
                      <a:pt x="387743" y="1032670"/>
                      <a:pt x="377508" y="801499"/>
                      <a:pt x="377508" y="516335"/>
                    </a:cubicBezTo>
                    <a:cubicBezTo>
                      <a:pt x="377508" y="231171"/>
                      <a:pt x="387743" y="0"/>
                      <a:pt x="40036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79541FC8-3574-4C71-9C71-7379BDF13AC3}"/>
                  </a:ext>
                </a:extLst>
              </p:cNvPr>
              <p:cNvSpPr/>
              <p:nvPr/>
            </p:nvSpPr>
            <p:spPr>
              <a:xfrm rot="18000000">
                <a:off x="547079" y="2954654"/>
                <a:ext cx="568712" cy="740596"/>
              </a:xfrm>
              <a:custGeom>
                <a:avLst/>
                <a:gdLst>
                  <a:gd name="connsiteX0" fmla="*/ 792004 w 814864"/>
                  <a:gd name="connsiteY0" fmla="*/ 438159 h 1032670"/>
                  <a:gd name="connsiteX1" fmla="*/ 814864 w 814864"/>
                  <a:gd name="connsiteY1" fmla="*/ 568727 h 1032670"/>
                  <a:gd name="connsiteX2" fmla="*/ 792004 w 814864"/>
                  <a:gd name="connsiteY2" fmla="*/ 699295 h 1032670"/>
                  <a:gd name="connsiteX3" fmla="*/ 769144 w 814864"/>
                  <a:gd name="connsiteY3" fmla="*/ 568727 h 1032670"/>
                  <a:gd name="connsiteX4" fmla="*/ 792004 w 814864"/>
                  <a:gd name="connsiteY4" fmla="*/ 438159 h 1032670"/>
                  <a:gd name="connsiteX5" fmla="*/ 22860 w 814864"/>
                  <a:gd name="connsiteY5" fmla="*/ 438159 h 1032670"/>
                  <a:gd name="connsiteX6" fmla="*/ 45720 w 814864"/>
                  <a:gd name="connsiteY6" fmla="*/ 568727 h 1032670"/>
                  <a:gd name="connsiteX7" fmla="*/ 22860 w 814864"/>
                  <a:gd name="connsiteY7" fmla="*/ 699295 h 1032670"/>
                  <a:gd name="connsiteX8" fmla="*/ 0 w 814864"/>
                  <a:gd name="connsiteY8" fmla="*/ 568727 h 1032670"/>
                  <a:gd name="connsiteX9" fmla="*/ 22860 w 814864"/>
                  <a:gd name="connsiteY9" fmla="*/ 438159 h 1032670"/>
                  <a:gd name="connsiteX10" fmla="*/ 691991 w 814864"/>
                  <a:gd name="connsiteY10" fmla="*/ 318294 h 1032670"/>
                  <a:gd name="connsiteX11" fmla="*/ 714851 w 814864"/>
                  <a:gd name="connsiteY11" fmla="*/ 568722 h 1032670"/>
                  <a:gd name="connsiteX12" fmla="*/ 691991 w 814864"/>
                  <a:gd name="connsiteY12" fmla="*/ 819150 h 1032670"/>
                  <a:gd name="connsiteX13" fmla="*/ 669131 w 814864"/>
                  <a:gd name="connsiteY13" fmla="*/ 568722 h 1032670"/>
                  <a:gd name="connsiteX14" fmla="*/ 691991 w 814864"/>
                  <a:gd name="connsiteY14" fmla="*/ 318294 h 1032670"/>
                  <a:gd name="connsiteX15" fmla="*/ 118110 w 814864"/>
                  <a:gd name="connsiteY15" fmla="*/ 318294 h 1032670"/>
                  <a:gd name="connsiteX16" fmla="*/ 140970 w 814864"/>
                  <a:gd name="connsiteY16" fmla="*/ 568722 h 1032670"/>
                  <a:gd name="connsiteX17" fmla="*/ 118110 w 814864"/>
                  <a:gd name="connsiteY17" fmla="*/ 819150 h 1032670"/>
                  <a:gd name="connsiteX18" fmla="*/ 95250 w 814864"/>
                  <a:gd name="connsiteY18" fmla="*/ 568722 h 1032670"/>
                  <a:gd name="connsiteX19" fmla="*/ 118110 w 814864"/>
                  <a:gd name="connsiteY19" fmla="*/ 318294 h 1032670"/>
                  <a:gd name="connsiteX20" fmla="*/ 594360 w 814864"/>
                  <a:gd name="connsiteY20" fmla="*/ 189707 h 1032670"/>
                  <a:gd name="connsiteX21" fmla="*/ 617220 w 814864"/>
                  <a:gd name="connsiteY21" fmla="*/ 532607 h 1032670"/>
                  <a:gd name="connsiteX22" fmla="*/ 594360 w 814864"/>
                  <a:gd name="connsiteY22" fmla="*/ 875507 h 1032670"/>
                  <a:gd name="connsiteX23" fmla="*/ 571500 w 814864"/>
                  <a:gd name="connsiteY23" fmla="*/ 532607 h 1032670"/>
                  <a:gd name="connsiteX24" fmla="*/ 594360 w 814864"/>
                  <a:gd name="connsiteY24" fmla="*/ 189707 h 1032670"/>
                  <a:gd name="connsiteX25" fmla="*/ 210979 w 814864"/>
                  <a:gd name="connsiteY25" fmla="*/ 189707 h 1032670"/>
                  <a:gd name="connsiteX26" fmla="*/ 233839 w 814864"/>
                  <a:gd name="connsiteY26" fmla="*/ 532607 h 1032670"/>
                  <a:gd name="connsiteX27" fmla="*/ 210979 w 814864"/>
                  <a:gd name="connsiteY27" fmla="*/ 875507 h 1032670"/>
                  <a:gd name="connsiteX28" fmla="*/ 188119 w 814864"/>
                  <a:gd name="connsiteY28" fmla="*/ 532607 h 1032670"/>
                  <a:gd name="connsiteX29" fmla="*/ 210979 w 814864"/>
                  <a:gd name="connsiteY29" fmla="*/ 189707 h 1032670"/>
                  <a:gd name="connsiteX30" fmla="*/ 499111 w 814864"/>
                  <a:gd name="connsiteY30" fmla="*/ 87313 h 1032670"/>
                  <a:gd name="connsiteX31" fmla="*/ 521971 w 814864"/>
                  <a:gd name="connsiteY31" fmla="*/ 519510 h 1032670"/>
                  <a:gd name="connsiteX32" fmla="*/ 499111 w 814864"/>
                  <a:gd name="connsiteY32" fmla="*/ 951707 h 1032670"/>
                  <a:gd name="connsiteX33" fmla="*/ 476251 w 814864"/>
                  <a:gd name="connsiteY33" fmla="*/ 519510 h 1032670"/>
                  <a:gd name="connsiteX34" fmla="*/ 499111 w 814864"/>
                  <a:gd name="connsiteY34" fmla="*/ 87313 h 1032670"/>
                  <a:gd name="connsiteX35" fmla="*/ 303848 w 814864"/>
                  <a:gd name="connsiteY35" fmla="*/ 87313 h 1032670"/>
                  <a:gd name="connsiteX36" fmla="*/ 326708 w 814864"/>
                  <a:gd name="connsiteY36" fmla="*/ 519510 h 1032670"/>
                  <a:gd name="connsiteX37" fmla="*/ 303848 w 814864"/>
                  <a:gd name="connsiteY37" fmla="*/ 951707 h 1032670"/>
                  <a:gd name="connsiteX38" fmla="*/ 280988 w 814864"/>
                  <a:gd name="connsiteY38" fmla="*/ 519510 h 1032670"/>
                  <a:gd name="connsiteX39" fmla="*/ 303848 w 814864"/>
                  <a:gd name="connsiteY39" fmla="*/ 87313 h 1032670"/>
                  <a:gd name="connsiteX40" fmla="*/ 400368 w 814864"/>
                  <a:gd name="connsiteY40" fmla="*/ 0 h 1032670"/>
                  <a:gd name="connsiteX41" fmla="*/ 423228 w 814864"/>
                  <a:gd name="connsiteY41" fmla="*/ 516335 h 1032670"/>
                  <a:gd name="connsiteX42" fmla="*/ 400368 w 814864"/>
                  <a:gd name="connsiteY42" fmla="*/ 1032670 h 1032670"/>
                  <a:gd name="connsiteX43" fmla="*/ 377508 w 814864"/>
                  <a:gd name="connsiteY43" fmla="*/ 516335 h 1032670"/>
                  <a:gd name="connsiteX44" fmla="*/ 400368 w 814864"/>
                  <a:gd name="connsiteY44" fmla="*/ 0 h 1032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814864" h="1032670">
                    <a:moveTo>
                      <a:pt x="792004" y="438159"/>
                    </a:moveTo>
                    <a:cubicBezTo>
                      <a:pt x="804629" y="438159"/>
                      <a:pt x="814864" y="496616"/>
                      <a:pt x="814864" y="568727"/>
                    </a:cubicBezTo>
                    <a:cubicBezTo>
                      <a:pt x="814864" y="640838"/>
                      <a:pt x="804629" y="699295"/>
                      <a:pt x="792004" y="699295"/>
                    </a:cubicBezTo>
                    <a:cubicBezTo>
                      <a:pt x="779379" y="699295"/>
                      <a:pt x="769144" y="640838"/>
                      <a:pt x="769144" y="568727"/>
                    </a:cubicBezTo>
                    <a:cubicBezTo>
                      <a:pt x="769144" y="496616"/>
                      <a:pt x="779379" y="438159"/>
                      <a:pt x="792004" y="438159"/>
                    </a:cubicBezTo>
                    <a:close/>
                    <a:moveTo>
                      <a:pt x="22860" y="438159"/>
                    </a:moveTo>
                    <a:cubicBezTo>
                      <a:pt x="35485" y="438159"/>
                      <a:pt x="45720" y="496616"/>
                      <a:pt x="45720" y="568727"/>
                    </a:cubicBezTo>
                    <a:cubicBezTo>
                      <a:pt x="45720" y="640838"/>
                      <a:pt x="35485" y="699295"/>
                      <a:pt x="22860" y="699295"/>
                    </a:cubicBezTo>
                    <a:cubicBezTo>
                      <a:pt x="10235" y="699295"/>
                      <a:pt x="0" y="640838"/>
                      <a:pt x="0" y="568727"/>
                    </a:cubicBezTo>
                    <a:cubicBezTo>
                      <a:pt x="0" y="496616"/>
                      <a:pt x="10235" y="438159"/>
                      <a:pt x="22860" y="438159"/>
                    </a:cubicBezTo>
                    <a:close/>
                    <a:moveTo>
                      <a:pt x="691991" y="318294"/>
                    </a:moveTo>
                    <a:cubicBezTo>
                      <a:pt x="704616" y="318294"/>
                      <a:pt x="714851" y="430414"/>
                      <a:pt x="714851" y="568722"/>
                    </a:cubicBezTo>
                    <a:cubicBezTo>
                      <a:pt x="714851" y="707030"/>
                      <a:pt x="704616" y="819150"/>
                      <a:pt x="691991" y="819150"/>
                    </a:cubicBezTo>
                    <a:cubicBezTo>
                      <a:pt x="679366" y="819150"/>
                      <a:pt x="669131" y="707030"/>
                      <a:pt x="669131" y="568722"/>
                    </a:cubicBezTo>
                    <a:cubicBezTo>
                      <a:pt x="669131" y="430414"/>
                      <a:pt x="679366" y="318294"/>
                      <a:pt x="691991" y="318294"/>
                    </a:cubicBezTo>
                    <a:close/>
                    <a:moveTo>
                      <a:pt x="118110" y="318294"/>
                    </a:moveTo>
                    <a:cubicBezTo>
                      <a:pt x="130735" y="318294"/>
                      <a:pt x="140970" y="430414"/>
                      <a:pt x="140970" y="568722"/>
                    </a:cubicBezTo>
                    <a:cubicBezTo>
                      <a:pt x="140970" y="707030"/>
                      <a:pt x="130735" y="819150"/>
                      <a:pt x="118110" y="819150"/>
                    </a:cubicBezTo>
                    <a:cubicBezTo>
                      <a:pt x="105485" y="819150"/>
                      <a:pt x="95250" y="707030"/>
                      <a:pt x="95250" y="568722"/>
                    </a:cubicBezTo>
                    <a:cubicBezTo>
                      <a:pt x="95250" y="430414"/>
                      <a:pt x="105485" y="318294"/>
                      <a:pt x="118110" y="318294"/>
                    </a:cubicBezTo>
                    <a:close/>
                    <a:moveTo>
                      <a:pt x="594360" y="189707"/>
                    </a:moveTo>
                    <a:cubicBezTo>
                      <a:pt x="606985" y="189707"/>
                      <a:pt x="617220" y="343229"/>
                      <a:pt x="617220" y="532607"/>
                    </a:cubicBezTo>
                    <a:cubicBezTo>
                      <a:pt x="617220" y="721985"/>
                      <a:pt x="606985" y="875507"/>
                      <a:pt x="594360" y="875507"/>
                    </a:cubicBezTo>
                    <a:cubicBezTo>
                      <a:pt x="581735" y="875507"/>
                      <a:pt x="571500" y="721985"/>
                      <a:pt x="571500" y="532607"/>
                    </a:cubicBezTo>
                    <a:cubicBezTo>
                      <a:pt x="571500" y="343229"/>
                      <a:pt x="581735" y="189707"/>
                      <a:pt x="594360" y="189707"/>
                    </a:cubicBezTo>
                    <a:close/>
                    <a:moveTo>
                      <a:pt x="210979" y="189707"/>
                    </a:moveTo>
                    <a:cubicBezTo>
                      <a:pt x="223604" y="189707"/>
                      <a:pt x="233839" y="343229"/>
                      <a:pt x="233839" y="532607"/>
                    </a:cubicBezTo>
                    <a:cubicBezTo>
                      <a:pt x="233839" y="721985"/>
                      <a:pt x="223604" y="875507"/>
                      <a:pt x="210979" y="875507"/>
                    </a:cubicBezTo>
                    <a:cubicBezTo>
                      <a:pt x="198354" y="875507"/>
                      <a:pt x="188119" y="721985"/>
                      <a:pt x="188119" y="532607"/>
                    </a:cubicBezTo>
                    <a:cubicBezTo>
                      <a:pt x="188119" y="343229"/>
                      <a:pt x="198354" y="189707"/>
                      <a:pt x="210979" y="189707"/>
                    </a:cubicBezTo>
                    <a:close/>
                    <a:moveTo>
                      <a:pt x="499111" y="87313"/>
                    </a:moveTo>
                    <a:cubicBezTo>
                      <a:pt x="511736" y="87313"/>
                      <a:pt x="521971" y="280814"/>
                      <a:pt x="521971" y="519510"/>
                    </a:cubicBezTo>
                    <a:cubicBezTo>
                      <a:pt x="521971" y="758206"/>
                      <a:pt x="511736" y="951707"/>
                      <a:pt x="499111" y="951707"/>
                    </a:cubicBezTo>
                    <a:cubicBezTo>
                      <a:pt x="486486" y="951707"/>
                      <a:pt x="476251" y="758206"/>
                      <a:pt x="476251" y="519510"/>
                    </a:cubicBezTo>
                    <a:cubicBezTo>
                      <a:pt x="476251" y="280814"/>
                      <a:pt x="486486" y="87313"/>
                      <a:pt x="499111" y="87313"/>
                    </a:cubicBezTo>
                    <a:close/>
                    <a:moveTo>
                      <a:pt x="303848" y="87313"/>
                    </a:moveTo>
                    <a:cubicBezTo>
                      <a:pt x="316473" y="87313"/>
                      <a:pt x="326708" y="280814"/>
                      <a:pt x="326708" y="519510"/>
                    </a:cubicBezTo>
                    <a:cubicBezTo>
                      <a:pt x="326708" y="758206"/>
                      <a:pt x="316473" y="951707"/>
                      <a:pt x="303848" y="951707"/>
                    </a:cubicBezTo>
                    <a:cubicBezTo>
                      <a:pt x="291223" y="951707"/>
                      <a:pt x="280988" y="758206"/>
                      <a:pt x="280988" y="519510"/>
                    </a:cubicBezTo>
                    <a:cubicBezTo>
                      <a:pt x="280988" y="280814"/>
                      <a:pt x="291223" y="87313"/>
                      <a:pt x="303848" y="87313"/>
                    </a:cubicBezTo>
                    <a:close/>
                    <a:moveTo>
                      <a:pt x="400368" y="0"/>
                    </a:moveTo>
                    <a:cubicBezTo>
                      <a:pt x="412993" y="0"/>
                      <a:pt x="423228" y="231171"/>
                      <a:pt x="423228" y="516335"/>
                    </a:cubicBezTo>
                    <a:cubicBezTo>
                      <a:pt x="423228" y="801499"/>
                      <a:pt x="412993" y="1032670"/>
                      <a:pt x="400368" y="1032670"/>
                    </a:cubicBezTo>
                    <a:cubicBezTo>
                      <a:pt x="387743" y="1032670"/>
                      <a:pt x="377508" y="801499"/>
                      <a:pt x="377508" y="516335"/>
                    </a:cubicBezTo>
                    <a:cubicBezTo>
                      <a:pt x="377508" y="231171"/>
                      <a:pt x="387743" y="0"/>
                      <a:pt x="40036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1E9E756A-46D0-498C-8042-A10E89DB3E06}"/>
                  </a:ext>
                </a:extLst>
              </p:cNvPr>
              <p:cNvSpPr/>
              <p:nvPr/>
            </p:nvSpPr>
            <p:spPr>
              <a:xfrm rot="3600000" flipH="1">
                <a:off x="2406588" y="2956743"/>
                <a:ext cx="568712" cy="740596"/>
              </a:xfrm>
              <a:custGeom>
                <a:avLst/>
                <a:gdLst>
                  <a:gd name="connsiteX0" fmla="*/ 792004 w 814864"/>
                  <a:gd name="connsiteY0" fmla="*/ 438159 h 1032670"/>
                  <a:gd name="connsiteX1" fmla="*/ 814864 w 814864"/>
                  <a:gd name="connsiteY1" fmla="*/ 568727 h 1032670"/>
                  <a:gd name="connsiteX2" fmla="*/ 792004 w 814864"/>
                  <a:gd name="connsiteY2" fmla="*/ 699295 h 1032670"/>
                  <a:gd name="connsiteX3" fmla="*/ 769144 w 814864"/>
                  <a:gd name="connsiteY3" fmla="*/ 568727 h 1032670"/>
                  <a:gd name="connsiteX4" fmla="*/ 792004 w 814864"/>
                  <a:gd name="connsiteY4" fmla="*/ 438159 h 1032670"/>
                  <a:gd name="connsiteX5" fmla="*/ 22860 w 814864"/>
                  <a:gd name="connsiteY5" fmla="*/ 438159 h 1032670"/>
                  <a:gd name="connsiteX6" fmla="*/ 45720 w 814864"/>
                  <a:gd name="connsiteY6" fmla="*/ 568727 h 1032670"/>
                  <a:gd name="connsiteX7" fmla="*/ 22860 w 814864"/>
                  <a:gd name="connsiteY7" fmla="*/ 699295 h 1032670"/>
                  <a:gd name="connsiteX8" fmla="*/ 0 w 814864"/>
                  <a:gd name="connsiteY8" fmla="*/ 568727 h 1032670"/>
                  <a:gd name="connsiteX9" fmla="*/ 22860 w 814864"/>
                  <a:gd name="connsiteY9" fmla="*/ 438159 h 1032670"/>
                  <a:gd name="connsiteX10" fmla="*/ 691991 w 814864"/>
                  <a:gd name="connsiteY10" fmla="*/ 318294 h 1032670"/>
                  <a:gd name="connsiteX11" fmla="*/ 714851 w 814864"/>
                  <a:gd name="connsiteY11" fmla="*/ 568722 h 1032670"/>
                  <a:gd name="connsiteX12" fmla="*/ 691991 w 814864"/>
                  <a:gd name="connsiteY12" fmla="*/ 819150 h 1032670"/>
                  <a:gd name="connsiteX13" fmla="*/ 669131 w 814864"/>
                  <a:gd name="connsiteY13" fmla="*/ 568722 h 1032670"/>
                  <a:gd name="connsiteX14" fmla="*/ 691991 w 814864"/>
                  <a:gd name="connsiteY14" fmla="*/ 318294 h 1032670"/>
                  <a:gd name="connsiteX15" fmla="*/ 118110 w 814864"/>
                  <a:gd name="connsiteY15" fmla="*/ 318294 h 1032670"/>
                  <a:gd name="connsiteX16" fmla="*/ 140970 w 814864"/>
                  <a:gd name="connsiteY16" fmla="*/ 568722 h 1032670"/>
                  <a:gd name="connsiteX17" fmla="*/ 118110 w 814864"/>
                  <a:gd name="connsiteY17" fmla="*/ 819150 h 1032670"/>
                  <a:gd name="connsiteX18" fmla="*/ 95250 w 814864"/>
                  <a:gd name="connsiteY18" fmla="*/ 568722 h 1032670"/>
                  <a:gd name="connsiteX19" fmla="*/ 118110 w 814864"/>
                  <a:gd name="connsiteY19" fmla="*/ 318294 h 1032670"/>
                  <a:gd name="connsiteX20" fmla="*/ 594360 w 814864"/>
                  <a:gd name="connsiteY20" fmla="*/ 189707 h 1032670"/>
                  <a:gd name="connsiteX21" fmla="*/ 617220 w 814864"/>
                  <a:gd name="connsiteY21" fmla="*/ 532607 h 1032670"/>
                  <a:gd name="connsiteX22" fmla="*/ 594360 w 814864"/>
                  <a:gd name="connsiteY22" fmla="*/ 875507 h 1032670"/>
                  <a:gd name="connsiteX23" fmla="*/ 571500 w 814864"/>
                  <a:gd name="connsiteY23" fmla="*/ 532607 h 1032670"/>
                  <a:gd name="connsiteX24" fmla="*/ 594360 w 814864"/>
                  <a:gd name="connsiteY24" fmla="*/ 189707 h 1032670"/>
                  <a:gd name="connsiteX25" fmla="*/ 210979 w 814864"/>
                  <a:gd name="connsiteY25" fmla="*/ 189707 h 1032670"/>
                  <a:gd name="connsiteX26" fmla="*/ 233839 w 814864"/>
                  <a:gd name="connsiteY26" fmla="*/ 532607 h 1032670"/>
                  <a:gd name="connsiteX27" fmla="*/ 210979 w 814864"/>
                  <a:gd name="connsiteY27" fmla="*/ 875507 h 1032670"/>
                  <a:gd name="connsiteX28" fmla="*/ 188119 w 814864"/>
                  <a:gd name="connsiteY28" fmla="*/ 532607 h 1032670"/>
                  <a:gd name="connsiteX29" fmla="*/ 210979 w 814864"/>
                  <a:gd name="connsiteY29" fmla="*/ 189707 h 1032670"/>
                  <a:gd name="connsiteX30" fmla="*/ 499111 w 814864"/>
                  <a:gd name="connsiteY30" fmla="*/ 87313 h 1032670"/>
                  <a:gd name="connsiteX31" fmla="*/ 521971 w 814864"/>
                  <a:gd name="connsiteY31" fmla="*/ 519510 h 1032670"/>
                  <a:gd name="connsiteX32" fmla="*/ 499111 w 814864"/>
                  <a:gd name="connsiteY32" fmla="*/ 951707 h 1032670"/>
                  <a:gd name="connsiteX33" fmla="*/ 476251 w 814864"/>
                  <a:gd name="connsiteY33" fmla="*/ 519510 h 1032670"/>
                  <a:gd name="connsiteX34" fmla="*/ 499111 w 814864"/>
                  <a:gd name="connsiteY34" fmla="*/ 87313 h 1032670"/>
                  <a:gd name="connsiteX35" fmla="*/ 303848 w 814864"/>
                  <a:gd name="connsiteY35" fmla="*/ 87313 h 1032670"/>
                  <a:gd name="connsiteX36" fmla="*/ 326708 w 814864"/>
                  <a:gd name="connsiteY36" fmla="*/ 519510 h 1032670"/>
                  <a:gd name="connsiteX37" fmla="*/ 303848 w 814864"/>
                  <a:gd name="connsiteY37" fmla="*/ 951707 h 1032670"/>
                  <a:gd name="connsiteX38" fmla="*/ 280988 w 814864"/>
                  <a:gd name="connsiteY38" fmla="*/ 519510 h 1032670"/>
                  <a:gd name="connsiteX39" fmla="*/ 303848 w 814864"/>
                  <a:gd name="connsiteY39" fmla="*/ 87313 h 1032670"/>
                  <a:gd name="connsiteX40" fmla="*/ 400368 w 814864"/>
                  <a:gd name="connsiteY40" fmla="*/ 0 h 1032670"/>
                  <a:gd name="connsiteX41" fmla="*/ 423228 w 814864"/>
                  <a:gd name="connsiteY41" fmla="*/ 516335 h 1032670"/>
                  <a:gd name="connsiteX42" fmla="*/ 400368 w 814864"/>
                  <a:gd name="connsiteY42" fmla="*/ 1032670 h 1032670"/>
                  <a:gd name="connsiteX43" fmla="*/ 377508 w 814864"/>
                  <a:gd name="connsiteY43" fmla="*/ 516335 h 1032670"/>
                  <a:gd name="connsiteX44" fmla="*/ 400368 w 814864"/>
                  <a:gd name="connsiteY44" fmla="*/ 0 h 1032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814864" h="1032670">
                    <a:moveTo>
                      <a:pt x="792004" y="438159"/>
                    </a:moveTo>
                    <a:cubicBezTo>
                      <a:pt x="804629" y="438159"/>
                      <a:pt x="814864" y="496616"/>
                      <a:pt x="814864" y="568727"/>
                    </a:cubicBezTo>
                    <a:cubicBezTo>
                      <a:pt x="814864" y="640838"/>
                      <a:pt x="804629" y="699295"/>
                      <a:pt x="792004" y="699295"/>
                    </a:cubicBezTo>
                    <a:cubicBezTo>
                      <a:pt x="779379" y="699295"/>
                      <a:pt x="769144" y="640838"/>
                      <a:pt x="769144" y="568727"/>
                    </a:cubicBezTo>
                    <a:cubicBezTo>
                      <a:pt x="769144" y="496616"/>
                      <a:pt x="779379" y="438159"/>
                      <a:pt x="792004" y="438159"/>
                    </a:cubicBezTo>
                    <a:close/>
                    <a:moveTo>
                      <a:pt x="22860" y="438159"/>
                    </a:moveTo>
                    <a:cubicBezTo>
                      <a:pt x="35485" y="438159"/>
                      <a:pt x="45720" y="496616"/>
                      <a:pt x="45720" y="568727"/>
                    </a:cubicBezTo>
                    <a:cubicBezTo>
                      <a:pt x="45720" y="640838"/>
                      <a:pt x="35485" y="699295"/>
                      <a:pt x="22860" y="699295"/>
                    </a:cubicBezTo>
                    <a:cubicBezTo>
                      <a:pt x="10235" y="699295"/>
                      <a:pt x="0" y="640838"/>
                      <a:pt x="0" y="568727"/>
                    </a:cubicBezTo>
                    <a:cubicBezTo>
                      <a:pt x="0" y="496616"/>
                      <a:pt x="10235" y="438159"/>
                      <a:pt x="22860" y="438159"/>
                    </a:cubicBezTo>
                    <a:close/>
                    <a:moveTo>
                      <a:pt x="691991" y="318294"/>
                    </a:moveTo>
                    <a:cubicBezTo>
                      <a:pt x="704616" y="318294"/>
                      <a:pt x="714851" y="430414"/>
                      <a:pt x="714851" y="568722"/>
                    </a:cubicBezTo>
                    <a:cubicBezTo>
                      <a:pt x="714851" y="707030"/>
                      <a:pt x="704616" y="819150"/>
                      <a:pt x="691991" y="819150"/>
                    </a:cubicBezTo>
                    <a:cubicBezTo>
                      <a:pt x="679366" y="819150"/>
                      <a:pt x="669131" y="707030"/>
                      <a:pt x="669131" y="568722"/>
                    </a:cubicBezTo>
                    <a:cubicBezTo>
                      <a:pt x="669131" y="430414"/>
                      <a:pt x="679366" y="318294"/>
                      <a:pt x="691991" y="318294"/>
                    </a:cubicBezTo>
                    <a:close/>
                    <a:moveTo>
                      <a:pt x="118110" y="318294"/>
                    </a:moveTo>
                    <a:cubicBezTo>
                      <a:pt x="130735" y="318294"/>
                      <a:pt x="140970" y="430414"/>
                      <a:pt x="140970" y="568722"/>
                    </a:cubicBezTo>
                    <a:cubicBezTo>
                      <a:pt x="140970" y="707030"/>
                      <a:pt x="130735" y="819150"/>
                      <a:pt x="118110" y="819150"/>
                    </a:cubicBezTo>
                    <a:cubicBezTo>
                      <a:pt x="105485" y="819150"/>
                      <a:pt x="95250" y="707030"/>
                      <a:pt x="95250" y="568722"/>
                    </a:cubicBezTo>
                    <a:cubicBezTo>
                      <a:pt x="95250" y="430414"/>
                      <a:pt x="105485" y="318294"/>
                      <a:pt x="118110" y="318294"/>
                    </a:cubicBezTo>
                    <a:close/>
                    <a:moveTo>
                      <a:pt x="594360" y="189707"/>
                    </a:moveTo>
                    <a:cubicBezTo>
                      <a:pt x="606985" y="189707"/>
                      <a:pt x="617220" y="343229"/>
                      <a:pt x="617220" y="532607"/>
                    </a:cubicBezTo>
                    <a:cubicBezTo>
                      <a:pt x="617220" y="721985"/>
                      <a:pt x="606985" y="875507"/>
                      <a:pt x="594360" y="875507"/>
                    </a:cubicBezTo>
                    <a:cubicBezTo>
                      <a:pt x="581735" y="875507"/>
                      <a:pt x="571500" y="721985"/>
                      <a:pt x="571500" y="532607"/>
                    </a:cubicBezTo>
                    <a:cubicBezTo>
                      <a:pt x="571500" y="343229"/>
                      <a:pt x="581735" y="189707"/>
                      <a:pt x="594360" y="189707"/>
                    </a:cubicBezTo>
                    <a:close/>
                    <a:moveTo>
                      <a:pt x="210979" y="189707"/>
                    </a:moveTo>
                    <a:cubicBezTo>
                      <a:pt x="223604" y="189707"/>
                      <a:pt x="233839" y="343229"/>
                      <a:pt x="233839" y="532607"/>
                    </a:cubicBezTo>
                    <a:cubicBezTo>
                      <a:pt x="233839" y="721985"/>
                      <a:pt x="223604" y="875507"/>
                      <a:pt x="210979" y="875507"/>
                    </a:cubicBezTo>
                    <a:cubicBezTo>
                      <a:pt x="198354" y="875507"/>
                      <a:pt x="188119" y="721985"/>
                      <a:pt x="188119" y="532607"/>
                    </a:cubicBezTo>
                    <a:cubicBezTo>
                      <a:pt x="188119" y="343229"/>
                      <a:pt x="198354" y="189707"/>
                      <a:pt x="210979" y="189707"/>
                    </a:cubicBezTo>
                    <a:close/>
                    <a:moveTo>
                      <a:pt x="499111" y="87313"/>
                    </a:moveTo>
                    <a:cubicBezTo>
                      <a:pt x="511736" y="87313"/>
                      <a:pt x="521971" y="280814"/>
                      <a:pt x="521971" y="519510"/>
                    </a:cubicBezTo>
                    <a:cubicBezTo>
                      <a:pt x="521971" y="758206"/>
                      <a:pt x="511736" y="951707"/>
                      <a:pt x="499111" y="951707"/>
                    </a:cubicBezTo>
                    <a:cubicBezTo>
                      <a:pt x="486486" y="951707"/>
                      <a:pt x="476251" y="758206"/>
                      <a:pt x="476251" y="519510"/>
                    </a:cubicBezTo>
                    <a:cubicBezTo>
                      <a:pt x="476251" y="280814"/>
                      <a:pt x="486486" y="87313"/>
                      <a:pt x="499111" y="87313"/>
                    </a:cubicBezTo>
                    <a:close/>
                    <a:moveTo>
                      <a:pt x="303848" y="87313"/>
                    </a:moveTo>
                    <a:cubicBezTo>
                      <a:pt x="316473" y="87313"/>
                      <a:pt x="326708" y="280814"/>
                      <a:pt x="326708" y="519510"/>
                    </a:cubicBezTo>
                    <a:cubicBezTo>
                      <a:pt x="326708" y="758206"/>
                      <a:pt x="316473" y="951707"/>
                      <a:pt x="303848" y="951707"/>
                    </a:cubicBezTo>
                    <a:cubicBezTo>
                      <a:pt x="291223" y="951707"/>
                      <a:pt x="280988" y="758206"/>
                      <a:pt x="280988" y="519510"/>
                    </a:cubicBezTo>
                    <a:cubicBezTo>
                      <a:pt x="280988" y="280814"/>
                      <a:pt x="291223" y="87313"/>
                      <a:pt x="303848" y="87313"/>
                    </a:cubicBezTo>
                    <a:close/>
                    <a:moveTo>
                      <a:pt x="400368" y="0"/>
                    </a:moveTo>
                    <a:cubicBezTo>
                      <a:pt x="412993" y="0"/>
                      <a:pt x="423228" y="231171"/>
                      <a:pt x="423228" y="516335"/>
                    </a:cubicBezTo>
                    <a:cubicBezTo>
                      <a:pt x="423228" y="801499"/>
                      <a:pt x="412993" y="1032670"/>
                      <a:pt x="400368" y="1032670"/>
                    </a:cubicBezTo>
                    <a:cubicBezTo>
                      <a:pt x="387743" y="1032670"/>
                      <a:pt x="377508" y="801499"/>
                      <a:pt x="377508" y="516335"/>
                    </a:cubicBezTo>
                    <a:cubicBezTo>
                      <a:pt x="377508" y="231171"/>
                      <a:pt x="387743" y="0"/>
                      <a:pt x="40036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星: 24 pt 102">
                <a:extLst>
                  <a:ext uri="{FF2B5EF4-FFF2-40B4-BE49-F238E27FC236}">
                    <a16:creationId xmlns:a16="http://schemas.microsoft.com/office/drawing/2014/main" id="{095C5DF6-DBE0-4192-AD70-67B65DE663BA}"/>
                  </a:ext>
                </a:extLst>
              </p:cNvPr>
              <p:cNvSpPr/>
              <p:nvPr/>
            </p:nvSpPr>
            <p:spPr>
              <a:xfrm>
                <a:off x="1588860" y="3601841"/>
                <a:ext cx="349478" cy="349478"/>
              </a:xfrm>
              <a:prstGeom prst="star24">
                <a:avLst>
                  <a:gd name="adj" fmla="val 44354"/>
                </a:avLst>
              </a:prstGeom>
              <a:gradFill flip="none" rotWithShape="1">
                <a:gsLst>
                  <a:gs pos="30000">
                    <a:srgbClr val="C00000"/>
                  </a:gs>
                  <a:gs pos="60000">
                    <a:srgbClr val="8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ED353223-547D-4347-9FA2-83060C3F9DEE}"/>
                  </a:ext>
                </a:extLst>
              </p:cNvPr>
              <p:cNvGrpSpPr/>
              <p:nvPr/>
            </p:nvGrpSpPr>
            <p:grpSpPr>
              <a:xfrm>
                <a:off x="1326840" y="3345290"/>
                <a:ext cx="870297" cy="870297"/>
                <a:chOff x="2460315" y="3345290"/>
                <a:chExt cx="870297" cy="870297"/>
              </a:xfrm>
            </p:grpSpPr>
            <p:grpSp>
              <p:nvGrpSpPr>
                <p:cNvPr id="136" name="グループ化 135">
                  <a:extLst>
                    <a:ext uri="{FF2B5EF4-FFF2-40B4-BE49-F238E27FC236}">
                      <a16:creationId xmlns:a16="http://schemas.microsoft.com/office/drawing/2014/main" id="{C220B1A3-C02C-4C5D-830B-203111E4B33A}"/>
                    </a:ext>
                  </a:extLst>
                </p:cNvPr>
                <p:cNvGrpSpPr/>
                <p:nvPr/>
              </p:nvGrpSpPr>
              <p:grpSpPr>
                <a:xfrm>
                  <a:off x="2460315" y="3345290"/>
                  <a:ext cx="870297" cy="870297"/>
                  <a:chOff x="2460315" y="3345290"/>
                  <a:chExt cx="870297" cy="870297"/>
                </a:xfrm>
              </p:grpSpPr>
              <p:grpSp>
                <p:nvGrpSpPr>
                  <p:cNvPr id="152" name="グループ化 151">
                    <a:extLst>
                      <a:ext uri="{FF2B5EF4-FFF2-40B4-BE49-F238E27FC236}">
                        <a16:creationId xmlns:a16="http://schemas.microsoft.com/office/drawing/2014/main" id="{F2686C92-BC51-4A15-876A-06C2468FFF38}"/>
                      </a:ext>
                    </a:extLst>
                  </p:cNvPr>
                  <p:cNvGrpSpPr/>
                  <p:nvPr/>
                </p:nvGrpSpPr>
                <p:grpSpPr>
                  <a:xfrm>
                    <a:off x="2865865" y="3345290"/>
                    <a:ext cx="56873" cy="870297"/>
                    <a:chOff x="2865865" y="3345290"/>
                    <a:chExt cx="56873" cy="870297"/>
                  </a:xfrm>
                </p:grpSpPr>
                <p:grpSp>
                  <p:nvGrpSpPr>
                    <p:cNvPr id="160" name="グループ化 159">
                      <a:extLst>
                        <a:ext uri="{FF2B5EF4-FFF2-40B4-BE49-F238E27FC236}">
                          <a16:creationId xmlns:a16="http://schemas.microsoft.com/office/drawing/2014/main" id="{AC677C69-985F-4BA9-9A92-DA749662731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66592" y="3345290"/>
                      <a:ext cx="56146" cy="325648"/>
                      <a:chOff x="5059990" y="4285632"/>
                      <a:chExt cx="93762" cy="543820"/>
                    </a:xfrm>
                  </p:grpSpPr>
                  <p:sp>
                    <p:nvSpPr>
                      <p:cNvPr id="164" name="フリーフォーム: 図形 163">
                        <a:extLst>
                          <a:ext uri="{FF2B5EF4-FFF2-40B4-BE49-F238E27FC236}">
                            <a16:creationId xmlns:a16="http://schemas.microsoft.com/office/drawing/2014/main" id="{3767C452-B6BE-4131-A0D4-6D4EB4C982E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060715" y="4370381"/>
                        <a:ext cx="70614" cy="459071"/>
                      </a:xfrm>
                      <a:custGeom>
                        <a:avLst/>
                        <a:gdLst>
                          <a:gd name="connsiteX0" fmla="*/ 55845 w 153377"/>
                          <a:gd name="connsiteY0" fmla="*/ 0 h 581025"/>
                          <a:gd name="connsiteX1" fmla="*/ 146332 w 153377"/>
                          <a:gd name="connsiteY1" fmla="*/ 0 h 581025"/>
                          <a:gd name="connsiteX2" fmla="*/ 139309 w 153377"/>
                          <a:gd name="connsiteY2" fmla="*/ 13301 h 581025"/>
                          <a:gd name="connsiteX3" fmla="*/ 90487 w 153377"/>
                          <a:gd name="connsiteY3" fmla="*/ 283842 h 581025"/>
                          <a:gd name="connsiteX4" fmla="*/ 139309 w 153377"/>
                          <a:gd name="connsiteY4" fmla="*/ 554383 h 581025"/>
                          <a:gd name="connsiteX5" fmla="*/ 153377 w 153377"/>
                          <a:gd name="connsiteY5" fmla="*/ 581025 h 581025"/>
                          <a:gd name="connsiteX6" fmla="*/ 62890 w 153377"/>
                          <a:gd name="connsiteY6" fmla="*/ 581025 h 581025"/>
                          <a:gd name="connsiteX7" fmla="*/ 48822 w 153377"/>
                          <a:gd name="connsiteY7" fmla="*/ 554383 h 581025"/>
                          <a:gd name="connsiteX8" fmla="*/ 0 w 153377"/>
                          <a:gd name="connsiteY8" fmla="*/ 283842 h 581025"/>
                          <a:gd name="connsiteX9" fmla="*/ 48822 w 153377"/>
                          <a:gd name="connsiteY9" fmla="*/ 13301 h 5810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53377" h="581025">
                            <a:moveTo>
                              <a:pt x="55845" y="0"/>
                            </a:moveTo>
                            <a:lnTo>
                              <a:pt x="146332" y="0"/>
                            </a:lnTo>
                            <a:lnTo>
                              <a:pt x="139309" y="13301"/>
                            </a:lnTo>
                            <a:cubicBezTo>
                              <a:pt x="109145" y="82538"/>
                              <a:pt x="90487" y="178189"/>
                              <a:pt x="90487" y="283842"/>
                            </a:cubicBezTo>
                            <a:cubicBezTo>
                              <a:pt x="90487" y="389495"/>
                              <a:pt x="109145" y="485146"/>
                              <a:pt x="139309" y="554383"/>
                            </a:cubicBezTo>
                            <a:lnTo>
                              <a:pt x="153377" y="581025"/>
                            </a:lnTo>
                            <a:lnTo>
                              <a:pt x="62890" y="581025"/>
                            </a:lnTo>
                            <a:lnTo>
                              <a:pt x="48822" y="554383"/>
                            </a:lnTo>
                            <a:cubicBezTo>
                              <a:pt x="18658" y="485146"/>
                              <a:pt x="0" y="389495"/>
                              <a:pt x="0" y="283842"/>
                            </a:cubicBezTo>
                            <a:cubicBezTo>
                              <a:pt x="0" y="178189"/>
                              <a:pt x="18658" y="82538"/>
                              <a:pt x="48822" y="13301"/>
                            </a:cubicBezTo>
                            <a:close/>
                          </a:path>
                        </a:pathLst>
                      </a:custGeom>
                      <a:solidFill>
                        <a:srgbClr val="CCFF66"/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65" name="楕円 164">
                        <a:extLst>
                          <a:ext uri="{FF2B5EF4-FFF2-40B4-BE49-F238E27FC236}">
                            <a16:creationId xmlns:a16="http://schemas.microsoft.com/office/drawing/2014/main" id="{3BDAC1DD-137D-485D-BA24-AE09E28BF5F2}"/>
                          </a:ext>
                        </a:extLst>
                      </p:cNvPr>
                      <p:cNvSpPr/>
                      <p:nvPr/>
                    </p:nvSpPr>
                    <p:spPr>
                      <a:xfrm rot="781687">
                        <a:off x="5059990" y="4285632"/>
                        <a:ext cx="93762" cy="152142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30000">
                            <a:srgbClr val="C00000"/>
                          </a:gs>
                          <a:gs pos="60000">
                            <a:srgbClr val="8000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61" name="グループ化 160">
                      <a:extLst>
                        <a:ext uri="{FF2B5EF4-FFF2-40B4-BE49-F238E27FC236}">
                          <a16:creationId xmlns:a16="http://schemas.microsoft.com/office/drawing/2014/main" id="{A9DBE619-DDE8-437B-BF45-E5112C7348C7}"/>
                        </a:ext>
                      </a:extLst>
                    </p:cNvPr>
                    <p:cNvGrpSpPr/>
                    <p:nvPr/>
                  </p:nvGrpSpPr>
                  <p:grpSpPr>
                    <a:xfrm rot="10800000">
                      <a:off x="2865865" y="3889939"/>
                      <a:ext cx="56146" cy="325648"/>
                      <a:chOff x="5059990" y="4285632"/>
                      <a:chExt cx="93762" cy="543820"/>
                    </a:xfrm>
                  </p:grpSpPr>
                  <p:sp>
                    <p:nvSpPr>
                      <p:cNvPr id="162" name="フリーフォーム: 図形 161">
                        <a:extLst>
                          <a:ext uri="{FF2B5EF4-FFF2-40B4-BE49-F238E27FC236}">
                            <a16:creationId xmlns:a16="http://schemas.microsoft.com/office/drawing/2014/main" id="{D2F9ABC3-5AE0-4DC2-87F4-61621C4E899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060715" y="4370381"/>
                        <a:ext cx="70614" cy="459071"/>
                      </a:xfrm>
                      <a:custGeom>
                        <a:avLst/>
                        <a:gdLst>
                          <a:gd name="connsiteX0" fmla="*/ 55845 w 153377"/>
                          <a:gd name="connsiteY0" fmla="*/ 0 h 581025"/>
                          <a:gd name="connsiteX1" fmla="*/ 146332 w 153377"/>
                          <a:gd name="connsiteY1" fmla="*/ 0 h 581025"/>
                          <a:gd name="connsiteX2" fmla="*/ 139309 w 153377"/>
                          <a:gd name="connsiteY2" fmla="*/ 13301 h 581025"/>
                          <a:gd name="connsiteX3" fmla="*/ 90487 w 153377"/>
                          <a:gd name="connsiteY3" fmla="*/ 283842 h 581025"/>
                          <a:gd name="connsiteX4" fmla="*/ 139309 w 153377"/>
                          <a:gd name="connsiteY4" fmla="*/ 554383 h 581025"/>
                          <a:gd name="connsiteX5" fmla="*/ 153377 w 153377"/>
                          <a:gd name="connsiteY5" fmla="*/ 581025 h 581025"/>
                          <a:gd name="connsiteX6" fmla="*/ 62890 w 153377"/>
                          <a:gd name="connsiteY6" fmla="*/ 581025 h 581025"/>
                          <a:gd name="connsiteX7" fmla="*/ 48822 w 153377"/>
                          <a:gd name="connsiteY7" fmla="*/ 554383 h 581025"/>
                          <a:gd name="connsiteX8" fmla="*/ 0 w 153377"/>
                          <a:gd name="connsiteY8" fmla="*/ 283842 h 581025"/>
                          <a:gd name="connsiteX9" fmla="*/ 48822 w 153377"/>
                          <a:gd name="connsiteY9" fmla="*/ 13301 h 5810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53377" h="581025">
                            <a:moveTo>
                              <a:pt x="55845" y="0"/>
                            </a:moveTo>
                            <a:lnTo>
                              <a:pt x="146332" y="0"/>
                            </a:lnTo>
                            <a:lnTo>
                              <a:pt x="139309" y="13301"/>
                            </a:lnTo>
                            <a:cubicBezTo>
                              <a:pt x="109145" y="82538"/>
                              <a:pt x="90487" y="178189"/>
                              <a:pt x="90487" y="283842"/>
                            </a:cubicBezTo>
                            <a:cubicBezTo>
                              <a:pt x="90487" y="389495"/>
                              <a:pt x="109145" y="485146"/>
                              <a:pt x="139309" y="554383"/>
                            </a:cubicBezTo>
                            <a:lnTo>
                              <a:pt x="153377" y="581025"/>
                            </a:lnTo>
                            <a:lnTo>
                              <a:pt x="62890" y="581025"/>
                            </a:lnTo>
                            <a:lnTo>
                              <a:pt x="48822" y="554383"/>
                            </a:lnTo>
                            <a:cubicBezTo>
                              <a:pt x="18658" y="485146"/>
                              <a:pt x="0" y="389495"/>
                              <a:pt x="0" y="283842"/>
                            </a:cubicBezTo>
                            <a:cubicBezTo>
                              <a:pt x="0" y="178189"/>
                              <a:pt x="18658" y="82538"/>
                              <a:pt x="48822" y="13301"/>
                            </a:cubicBezTo>
                            <a:close/>
                          </a:path>
                        </a:pathLst>
                      </a:custGeom>
                      <a:solidFill>
                        <a:srgbClr val="CCFF66"/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63" name="楕円 162">
                        <a:extLst>
                          <a:ext uri="{FF2B5EF4-FFF2-40B4-BE49-F238E27FC236}">
                            <a16:creationId xmlns:a16="http://schemas.microsoft.com/office/drawing/2014/main" id="{F0739AAA-7E21-4D47-B6A6-F733147C6BA1}"/>
                          </a:ext>
                        </a:extLst>
                      </p:cNvPr>
                      <p:cNvSpPr/>
                      <p:nvPr/>
                    </p:nvSpPr>
                    <p:spPr>
                      <a:xfrm rot="781687">
                        <a:off x="5059990" y="4285632"/>
                        <a:ext cx="93762" cy="152142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30000">
                            <a:srgbClr val="C00000"/>
                          </a:gs>
                          <a:gs pos="60000">
                            <a:srgbClr val="8000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153" name="グループ化 152">
                    <a:extLst>
                      <a:ext uri="{FF2B5EF4-FFF2-40B4-BE49-F238E27FC236}">
                        <a16:creationId xmlns:a16="http://schemas.microsoft.com/office/drawing/2014/main" id="{0C218445-EB49-47E2-9D18-A0A97A6B3D0A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2867027" y="3345291"/>
                    <a:ext cx="56873" cy="870297"/>
                    <a:chOff x="2865865" y="3345290"/>
                    <a:chExt cx="56873" cy="870297"/>
                  </a:xfrm>
                </p:grpSpPr>
                <p:grpSp>
                  <p:nvGrpSpPr>
                    <p:cNvPr id="154" name="グループ化 153">
                      <a:extLst>
                        <a:ext uri="{FF2B5EF4-FFF2-40B4-BE49-F238E27FC236}">
                          <a16:creationId xmlns:a16="http://schemas.microsoft.com/office/drawing/2014/main" id="{FAA5B54F-5F96-4F25-B1E2-8239CCA2326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66592" y="3345290"/>
                      <a:ext cx="56146" cy="325648"/>
                      <a:chOff x="5059990" y="4285632"/>
                      <a:chExt cx="93762" cy="543820"/>
                    </a:xfrm>
                  </p:grpSpPr>
                  <p:sp>
                    <p:nvSpPr>
                      <p:cNvPr id="158" name="フリーフォーム: 図形 157">
                        <a:extLst>
                          <a:ext uri="{FF2B5EF4-FFF2-40B4-BE49-F238E27FC236}">
                            <a16:creationId xmlns:a16="http://schemas.microsoft.com/office/drawing/2014/main" id="{6DFF8021-9F8F-4D6E-B91F-75774D1C3DC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060715" y="4370381"/>
                        <a:ext cx="70614" cy="459071"/>
                      </a:xfrm>
                      <a:custGeom>
                        <a:avLst/>
                        <a:gdLst>
                          <a:gd name="connsiteX0" fmla="*/ 55845 w 153377"/>
                          <a:gd name="connsiteY0" fmla="*/ 0 h 581025"/>
                          <a:gd name="connsiteX1" fmla="*/ 146332 w 153377"/>
                          <a:gd name="connsiteY1" fmla="*/ 0 h 581025"/>
                          <a:gd name="connsiteX2" fmla="*/ 139309 w 153377"/>
                          <a:gd name="connsiteY2" fmla="*/ 13301 h 581025"/>
                          <a:gd name="connsiteX3" fmla="*/ 90487 w 153377"/>
                          <a:gd name="connsiteY3" fmla="*/ 283842 h 581025"/>
                          <a:gd name="connsiteX4" fmla="*/ 139309 w 153377"/>
                          <a:gd name="connsiteY4" fmla="*/ 554383 h 581025"/>
                          <a:gd name="connsiteX5" fmla="*/ 153377 w 153377"/>
                          <a:gd name="connsiteY5" fmla="*/ 581025 h 581025"/>
                          <a:gd name="connsiteX6" fmla="*/ 62890 w 153377"/>
                          <a:gd name="connsiteY6" fmla="*/ 581025 h 581025"/>
                          <a:gd name="connsiteX7" fmla="*/ 48822 w 153377"/>
                          <a:gd name="connsiteY7" fmla="*/ 554383 h 581025"/>
                          <a:gd name="connsiteX8" fmla="*/ 0 w 153377"/>
                          <a:gd name="connsiteY8" fmla="*/ 283842 h 581025"/>
                          <a:gd name="connsiteX9" fmla="*/ 48822 w 153377"/>
                          <a:gd name="connsiteY9" fmla="*/ 13301 h 5810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53377" h="581025">
                            <a:moveTo>
                              <a:pt x="55845" y="0"/>
                            </a:moveTo>
                            <a:lnTo>
                              <a:pt x="146332" y="0"/>
                            </a:lnTo>
                            <a:lnTo>
                              <a:pt x="139309" y="13301"/>
                            </a:lnTo>
                            <a:cubicBezTo>
                              <a:pt x="109145" y="82538"/>
                              <a:pt x="90487" y="178189"/>
                              <a:pt x="90487" y="283842"/>
                            </a:cubicBezTo>
                            <a:cubicBezTo>
                              <a:pt x="90487" y="389495"/>
                              <a:pt x="109145" y="485146"/>
                              <a:pt x="139309" y="554383"/>
                            </a:cubicBezTo>
                            <a:lnTo>
                              <a:pt x="153377" y="581025"/>
                            </a:lnTo>
                            <a:lnTo>
                              <a:pt x="62890" y="581025"/>
                            </a:lnTo>
                            <a:lnTo>
                              <a:pt x="48822" y="554383"/>
                            </a:lnTo>
                            <a:cubicBezTo>
                              <a:pt x="18658" y="485146"/>
                              <a:pt x="0" y="389495"/>
                              <a:pt x="0" y="283842"/>
                            </a:cubicBezTo>
                            <a:cubicBezTo>
                              <a:pt x="0" y="178189"/>
                              <a:pt x="18658" y="82538"/>
                              <a:pt x="48822" y="13301"/>
                            </a:cubicBezTo>
                            <a:close/>
                          </a:path>
                        </a:pathLst>
                      </a:custGeom>
                      <a:solidFill>
                        <a:srgbClr val="CCFF66"/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9" name="楕円 158">
                        <a:extLst>
                          <a:ext uri="{FF2B5EF4-FFF2-40B4-BE49-F238E27FC236}">
                            <a16:creationId xmlns:a16="http://schemas.microsoft.com/office/drawing/2014/main" id="{0AE9418C-6EF1-4DCA-A9A7-2B5CC4213587}"/>
                          </a:ext>
                        </a:extLst>
                      </p:cNvPr>
                      <p:cNvSpPr/>
                      <p:nvPr/>
                    </p:nvSpPr>
                    <p:spPr>
                      <a:xfrm rot="781687">
                        <a:off x="5059990" y="4285632"/>
                        <a:ext cx="93762" cy="152142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30000">
                            <a:srgbClr val="C00000"/>
                          </a:gs>
                          <a:gs pos="60000">
                            <a:srgbClr val="8000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55" name="グループ化 154">
                      <a:extLst>
                        <a:ext uri="{FF2B5EF4-FFF2-40B4-BE49-F238E27FC236}">
                          <a16:creationId xmlns:a16="http://schemas.microsoft.com/office/drawing/2014/main" id="{2F13C57B-65B3-42E9-BFB0-81DBF1F110CE}"/>
                        </a:ext>
                      </a:extLst>
                    </p:cNvPr>
                    <p:cNvGrpSpPr/>
                    <p:nvPr/>
                  </p:nvGrpSpPr>
                  <p:grpSpPr>
                    <a:xfrm rot="10800000">
                      <a:off x="2865865" y="3889939"/>
                      <a:ext cx="56146" cy="325648"/>
                      <a:chOff x="5059990" y="4285632"/>
                      <a:chExt cx="93762" cy="543820"/>
                    </a:xfrm>
                  </p:grpSpPr>
                  <p:sp>
                    <p:nvSpPr>
                      <p:cNvPr id="156" name="フリーフォーム: 図形 155">
                        <a:extLst>
                          <a:ext uri="{FF2B5EF4-FFF2-40B4-BE49-F238E27FC236}">
                            <a16:creationId xmlns:a16="http://schemas.microsoft.com/office/drawing/2014/main" id="{1893A53C-0BD0-4D9B-BCA4-4055839B457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060715" y="4370381"/>
                        <a:ext cx="70614" cy="459071"/>
                      </a:xfrm>
                      <a:custGeom>
                        <a:avLst/>
                        <a:gdLst>
                          <a:gd name="connsiteX0" fmla="*/ 55845 w 153377"/>
                          <a:gd name="connsiteY0" fmla="*/ 0 h 581025"/>
                          <a:gd name="connsiteX1" fmla="*/ 146332 w 153377"/>
                          <a:gd name="connsiteY1" fmla="*/ 0 h 581025"/>
                          <a:gd name="connsiteX2" fmla="*/ 139309 w 153377"/>
                          <a:gd name="connsiteY2" fmla="*/ 13301 h 581025"/>
                          <a:gd name="connsiteX3" fmla="*/ 90487 w 153377"/>
                          <a:gd name="connsiteY3" fmla="*/ 283842 h 581025"/>
                          <a:gd name="connsiteX4" fmla="*/ 139309 w 153377"/>
                          <a:gd name="connsiteY4" fmla="*/ 554383 h 581025"/>
                          <a:gd name="connsiteX5" fmla="*/ 153377 w 153377"/>
                          <a:gd name="connsiteY5" fmla="*/ 581025 h 581025"/>
                          <a:gd name="connsiteX6" fmla="*/ 62890 w 153377"/>
                          <a:gd name="connsiteY6" fmla="*/ 581025 h 581025"/>
                          <a:gd name="connsiteX7" fmla="*/ 48822 w 153377"/>
                          <a:gd name="connsiteY7" fmla="*/ 554383 h 581025"/>
                          <a:gd name="connsiteX8" fmla="*/ 0 w 153377"/>
                          <a:gd name="connsiteY8" fmla="*/ 283842 h 581025"/>
                          <a:gd name="connsiteX9" fmla="*/ 48822 w 153377"/>
                          <a:gd name="connsiteY9" fmla="*/ 13301 h 5810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53377" h="581025">
                            <a:moveTo>
                              <a:pt x="55845" y="0"/>
                            </a:moveTo>
                            <a:lnTo>
                              <a:pt x="146332" y="0"/>
                            </a:lnTo>
                            <a:lnTo>
                              <a:pt x="139309" y="13301"/>
                            </a:lnTo>
                            <a:cubicBezTo>
                              <a:pt x="109145" y="82538"/>
                              <a:pt x="90487" y="178189"/>
                              <a:pt x="90487" y="283842"/>
                            </a:cubicBezTo>
                            <a:cubicBezTo>
                              <a:pt x="90487" y="389495"/>
                              <a:pt x="109145" y="485146"/>
                              <a:pt x="139309" y="554383"/>
                            </a:cubicBezTo>
                            <a:lnTo>
                              <a:pt x="153377" y="581025"/>
                            </a:lnTo>
                            <a:lnTo>
                              <a:pt x="62890" y="581025"/>
                            </a:lnTo>
                            <a:lnTo>
                              <a:pt x="48822" y="554383"/>
                            </a:lnTo>
                            <a:cubicBezTo>
                              <a:pt x="18658" y="485146"/>
                              <a:pt x="0" y="389495"/>
                              <a:pt x="0" y="283842"/>
                            </a:cubicBezTo>
                            <a:cubicBezTo>
                              <a:pt x="0" y="178189"/>
                              <a:pt x="18658" y="82538"/>
                              <a:pt x="48822" y="13301"/>
                            </a:cubicBezTo>
                            <a:close/>
                          </a:path>
                        </a:pathLst>
                      </a:custGeom>
                      <a:solidFill>
                        <a:srgbClr val="CCFF66"/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7" name="楕円 156">
                        <a:extLst>
                          <a:ext uri="{FF2B5EF4-FFF2-40B4-BE49-F238E27FC236}">
                            <a16:creationId xmlns:a16="http://schemas.microsoft.com/office/drawing/2014/main" id="{594374E2-7C8C-42B7-884F-476FD08688CD}"/>
                          </a:ext>
                        </a:extLst>
                      </p:cNvPr>
                      <p:cNvSpPr/>
                      <p:nvPr/>
                    </p:nvSpPr>
                    <p:spPr>
                      <a:xfrm rot="781687">
                        <a:off x="5059990" y="4285632"/>
                        <a:ext cx="93762" cy="152142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30000">
                            <a:srgbClr val="C00000"/>
                          </a:gs>
                          <a:gs pos="60000">
                            <a:srgbClr val="8000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</p:grpSp>
            <p:grpSp>
              <p:nvGrpSpPr>
                <p:cNvPr id="137" name="グループ化 136">
                  <a:extLst>
                    <a:ext uri="{FF2B5EF4-FFF2-40B4-BE49-F238E27FC236}">
                      <a16:creationId xmlns:a16="http://schemas.microsoft.com/office/drawing/2014/main" id="{37BB55BC-CE99-4F97-9AC0-9A72355A86B4}"/>
                    </a:ext>
                  </a:extLst>
                </p:cNvPr>
                <p:cNvGrpSpPr/>
                <p:nvPr/>
              </p:nvGrpSpPr>
              <p:grpSpPr>
                <a:xfrm rot="2700000">
                  <a:off x="2518959" y="3398965"/>
                  <a:ext cx="762950" cy="762948"/>
                  <a:chOff x="2460314" y="3345290"/>
                  <a:chExt cx="870297" cy="870297"/>
                </a:xfrm>
              </p:grpSpPr>
              <p:grpSp>
                <p:nvGrpSpPr>
                  <p:cNvPr id="138" name="グループ化 137">
                    <a:extLst>
                      <a:ext uri="{FF2B5EF4-FFF2-40B4-BE49-F238E27FC236}">
                        <a16:creationId xmlns:a16="http://schemas.microsoft.com/office/drawing/2014/main" id="{90DB7A9A-9697-4A3F-9CF5-EECF4B2D2A68}"/>
                      </a:ext>
                    </a:extLst>
                  </p:cNvPr>
                  <p:cNvGrpSpPr/>
                  <p:nvPr/>
                </p:nvGrpSpPr>
                <p:grpSpPr>
                  <a:xfrm>
                    <a:off x="2865865" y="3345290"/>
                    <a:ext cx="56873" cy="870297"/>
                    <a:chOff x="2865865" y="3345290"/>
                    <a:chExt cx="56873" cy="870297"/>
                  </a:xfrm>
                </p:grpSpPr>
                <p:grpSp>
                  <p:nvGrpSpPr>
                    <p:cNvPr id="146" name="グループ化 145">
                      <a:extLst>
                        <a:ext uri="{FF2B5EF4-FFF2-40B4-BE49-F238E27FC236}">
                          <a16:creationId xmlns:a16="http://schemas.microsoft.com/office/drawing/2014/main" id="{F3BD2D14-97B9-42FB-BCEF-389AA9B5E84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66592" y="3345290"/>
                      <a:ext cx="56146" cy="325648"/>
                      <a:chOff x="5059990" y="4285632"/>
                      <a:chExt cx="93762" cy="543820"/>
                    </a:xfrm>
                  </p:grpSpPr>
                  <p:sp>
                    <p:nvSpPr>
                      <p:cNvPr id="150" name="フリーフォーム: 図形 149">
                        <a:extLst>
                          <a:ext uri="{FF2B5EF4-FFF2-40B4-BE49-F238E27FC236}">
                            <a16:creationId xmlns:a16="http://schemas.microsoft.com/office/drawing/2014/main" id="{62B2BD5E-0DBB-46FA-8920-497CA71E29E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060715" y="4370381"/>
                        <a:ext cx="70614" cy="459071"/>
                      </a:xfrm>
                      <a:custGeom>
                        <a:avLst/>
                        <a:gdLst>
                          <a:gd name="connsiteX0" fmla="*/ 55845 w 153377"/>
                          <a:gd name="connsiteY0" fmla="*/ 0 h 581025"/>
                          <a:gd name="connsiteX1" fmla="*/ 146332 w 153377"/>
                          <a:gd name="connsiteY1" fmla="*/ 0 h 581025"/>
                          <a:gd name="connsiteX2" fmla="*/ 139309 w 153377"/>
                          <a:gd name="connsiteY2" fmla="*/ 13301 h 581025"/>
                          <a:gd name="connsiteX3" fmla="*/ 90487 w 153377"/>
                          <a:gd name="connsiteY3" fmla="*/ 283842 h 581025"/>
                          <a:gd name="connsiteX4" fmla="*/ 139309 w 153377"/>
                          <a:gd name="connsiteY4" fmla="*/ 554383 h 581025"/>
                          <a:gd name="connsiteX5" fmla="*/ 153377 w 153377"/>
                          <a:gd name="connsiteY5" fmla="*/ 581025 h 581025"/>
                          <a:gd name="connsiteX6" fmla="*/ 62890 w 153377"/>
                          <a:gd name="connsiteY6" fmla="*/ 581025 h 581025"/>
                          <a:gd name="connsiteX7" fmla="*/ 48822 w 153377"/>
                          <a:gd name="connsiteY7" fmla="*/ 554383 h 581025"/>
                          <a:gd name="connsiteX8" fmla="*/ 0 w 153377"/>
                          <a:gd name="connsiteY8" fmla="*/ 283842 h 581025"/>
                          <a:gd name="connsiteX9" fmla="*/ 48822 w 153377"/>
                          <a:gd name="connsiteY9" fmla="*/ 13301 h 5810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53377" h="581025">
                            <a:moveTo>
                              <a:pt x="55845" y="0"/>
                            </a:moveTo>
                            <a:lnTo>
                              <a:pt x="146332" y="0"/>
                            </a:lnTo>
                            <a:lnTo>
                              <a:pt x="139309" y="13301"/>
                            </a:lnTo>
                            <a:cubicBezTo>
                              <a:pt x="109145" y="82538"/>
                              <a:pt x="90487" y="178189"/>
                              <a:pt x="90487" y="283842"/>
                            </a:cubicBezTo>
                            <a:cubicBezTo>
                              <a:pt x="90487" y="389495"/>
                              <a:pt x="109145" y="485146"/>
                              <a:pt x="139309" y="554383"/>
                            </a:cubicBezTo>
                            <a:lnTo>
                              <a:pt x="153377" y="581025"/>
                            </a:lnTo>
                            <a:lnTo>
                              <a:pt x="62890" y="581025"/>
                            </a:lnTo>
                            <a:lnTo>
                              <a:pt x="48822" y="554383"/>
                            </a:lnTo>
                            <a:cubicBezTo>
                              <a:pt x="18658" y="485146"/>
                              <a:pt x="0" y="389495"/>
                              <a:pt x="0" y="283842"/>
                            </a:cubicBezTo>
                            <a:cubicBezTo>
                              <a:pt x="0" y="178189"/>
                              <a:pt x="18658" y="82538"/>
                              <a:pt x="48822" y="13301"/>
                            </a:cubicBezTo>
                            <a:close/>
                          </a:path>
                        </a:pathLst>
                      </a:custGeom>
                      <a:solidFill>
                        <a:srgbClr val="CCFF66"/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1" name="楕円 150">
                        <a:extLst>
                          <a:ext uri="{FF2B5EF4-FFF2-40B4-BE49-F238E27FC236}">
                            <a16:creationId xmlns:a16="http://schemas.microsoft.com/office/drawing/2014/main" id="{5AD361CA-2C37-4D5E-A9C2-486B0D91FCAE}"/>
                          </a:ext>
                        </a:extLst>
                      </p:cNvPr>
                      <p:cNvSpPr/>
                      <p:nvPr/>
                    </p:nvSpPr>
                    <p:spPr>
                      <a:xfrm rot="781687">
                        <a:off x="5059990" y="4285632"/>
                        <a:ext cx="93762" cy="152142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30000">
                            <a:srgbClr val="C00000"/>
                          </a:gs>
                          <a:gs pos="60000">
                            <a:srgbClr val="8000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47" name="グループ化 146">
                      <a:extLst>
                        <a:ext uri="{FF2B5EF4-FFF2-40B4-BE49-F238E27FC236}">
                          <a16:creationId xmlns:a16="http://schemas.microsoft.com/office/drawing/2014/main" id="{78BFA002-1FCD-42E5-BC64-F7B696BD17D0}"/>
                        </a:ext>
                      </a:extLst>
                    </p:cNvPr>
                    <p:cNvGrpSpPr/>
                    <p:nvPr/>
                  </p:nvGrpSpPr>
                  <p:grpSpPr>
                    <a:xfrm rot="10800000">
                      <a:off x="2865865" y="3889939"/>
                      <a:ext cx="56146" cy="325648"/>
                      <a:chOff x="5059990" y="4285632"/>
                      <a:chExt cx="93762" cy="543820"/>
                    </a:xfrm>
                  </p:grpSpPr>
                  <p:sp>
                    <p:nvSpPr>
                      <p:cNvPr id="148" name="フリーフォーム: 図形 147">
                        <a:extLst>
                          <a:ext uri="{FF2B5EF4-FFF2-40B4-BE49-F238E27FC236}">
                            <a16:creationId xmlns:a16="http://schemas.microsoft.com/office/drawing/2014/main" id="{E47C2135-9862-4181-9B3B-30D636996D2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060715" y="4370381"/>
                        <a:ext cx="70614" cy="459071"/>
                      </a:xfrm>
                      <a:custGeom>
                        <a:avLst/>
                        <a:gdLst>
                          <a:gd name="connsiteX0" fmla="*/ 55845 w 153377"/>
                          <a:gd name="connsiteY0" fmla="*/ 0 h 581025"/>
                          <a:gd name="connsiteX1" fmla="*/ 146332 w 153377"/>
                          <a:gd name="connsiteY1" fmla="*/ 0 h 581025"/>
                          <a:gd name="connsiteX2" fmla="*/ 139309 w 153377"/>
                          <a:gd name="connsiteY2" fmla="*/ 13301 h 581025"/>
                          <a:gd name="connsiteX3" fmla="*/ 90487 w 153377"/>
                          <a:gd name="connsiteY3" fmla="*/ 283842 h 581025"/>
                          <a:gd name="connsiteX4" fmla="*/ 139309 w 153377"/>
                          <a:gd name="connsiteY4" fmla="*/ 554383 h 581025"/>
                          <a:gd name="connsiteX5" fmla="*/ 153377 w 153377"/>
                          <a:gd name="connsiteY5" fmla="*/ 581025 h 581025"/>
                          <a:gd name="connsiteX6" fmla="*/ 62890 w 153377"/>
                          <a:gd name="connsiteY6" fmla="*/ 581025 h 581025"/>
                          <a:gd name="connsiteX7" fmla="*/ 48822 w 153377"/>
                          <a:gd name="connsiteY7" fmla="*/ 554383 h 581025"/>
                          <a:gd name="connsiteX8" fmla="*/ 0 w 153377"/>
                          <a:gd name="connsiteY8" fmla="*/ 283842 h 581025"/>
                          <a:gd name="connsiteX9" fmla="*/ 48822 w 153377"/>
                          <a:gd name="connsiteY9" fmla="*/ 13301 h 5810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53377" h="581025">
                            <a:moveTo>
                              <a:pt x="55845" y="0"/>
                            </a:moveTo>
                            <a:lnTo>
                              <a:pt x="146332" y="0"/>
                            </a:lnTo>
                            <a:lnTo>
                              <a:pt x="139309" y="13301"/>
                            </a:lnTo>
                            <a:cubicBezTo>
                              <a:pt x="109145" y="82538"/>
                              <a:pt x="90487" y="178189"/>
                              <a:pt x="90487" y="283842"/>
                            </a:cubicBezTo>
                            <a:cubicBezTo>
                              <a:pt x="90487" y="389495"/>
                              <a:pt x="109145" y="485146"/>
                              <a:pt x="139309" y="554383"/>
                            </a:cubicBezTo>
                            <a:lnTo>
                              <a:pt x="153377" y="581025"/>
                            </a:lnTo>
                            <a:lnTo>
                              <a:pt x="62890" y="581025"/>
                            </a:lnTo>
                            <a:lnTo>
                              <a:pt x="48822" y="554383"/>
                            </a:lnTo>
                            <a:cubicBezTo>
                              <a:pt x="18658" y="485146"/>
                              <a:pt x="0" y="389495"/>
                              <a:pt x="0" y="283842"/>
                            </a:cubicBezTo>
                            <a:cubicBezTo>
                              <a:pt x="0" y="178189"/>
                              <a:pt x="18658" y="82538"/>
                              <a:pt x="48822" y="13301"/>
                            </a:cubicBezTo>
                            <a:close/>
                          </a:path>
                        </a:pathLst>
                      </a:custGeom>
                      <a:solidFill>
                        <a:srgbClr val="CCFF66"/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49" name="楕円 148">
                        <a:extLst>
                          <a:ext uri="{FF2B5EF4-FFF2-40B4-BE49-F238E27FC236}">
                            <a16:creationId xmlns:a16="http://schemas.microsoft.com/office/drawing/2014/main" id="{1B6D0AC7-34F6-4999-8F8C-0451BFA35AA9}"/>
                          </a:ext>
                        </a:extLst>
                      </p:cNvPr>
                      <p:cNvSpPr/>
                      <p:nvPr/>
                    </p:nvSpPr>
                    <p:spPr>
                      <a:xfrm rot="781687">
                        <a:off x="5059990" y="4285632"/>
                        <a:ext cx="93762" cy="152142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30000">
                            <a:srgbClr val="C00000"/>
                          </a:gs>
                          <a:gs pos="60000">
                            <a:srgbClr val="8000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139" name="グループ化 138">
                    <a:extLst>
                      <a:ext uri="{FF2B5EF4-FFF2-40B4-BE49-F238E27FC236}">
                        <a16:creationId xmlns:a16="http://schemas.microsoft.com/office/drawing/2014/main" id="{08866207-8557-40CB-9D69-38731ED62C89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2867026" y="3345290"/>
                    <a:ext cx="56873" cy="870297"/>
                    <a:chOff x="2865865" y="3345290"/>
                    <a:chExt cx="56873" cy="870297"/>
                  </a:xfrm>
                </p:grpSpPr>
                <p:grpSp>
                  <p:nvGrpSpPr>
                    <p:cNvPr id="140" name="グループ化 139">
                      <a:extLst>
                        <a:ext uri="{FF2B5EF4-FFF2-40B4-BE49-F238E27FC236}">
                          <a16:creationId xmlns:a16="http://schemas.microsoft.com/office/drawing/2014/main" id="{C99912C1-368D-43CA-9F16-E59F5E74F10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66592" y="3345290"/>
                      <a:ext cx="56146" cy="325648"/>
                      <a:chOff x="5059990" y="4285632"/>
                      <a:chExt cx="93762" cy="543820"/>
                    </a:xfrm>
                  </p:grpSpPr>
                  <p:sp>
                    <p:nvSpPr>
                      <p:cNvPr id="144" name="フリーフォーム: 図形 143">
                        <a:extLst>
                          <a:ext uri="{FF2B5EF4-FFF2-40B4-BE49-F238E27FC236}">
                            <a16:creationId xmlns:a16="http://schemas.microsoft.com/office/drawing/2014/main" id="{65743A71-DC05-4A8D-8C6E-0F569E79AFA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060715" y="4370381"/>
                        <a:ext cx="70614" cy="459071"/>
                      </a:xfrm>
                      <a:custGeom>
                        <a:avLst/>
                        <a:gdLst>
                          <a:gd name="connsiteX0" fmla="*/ 55845 w 153377"/>
                          <a:gd name="connsiteY0" fmla="*/ 0 h 581025"/>
                          <a:gd name="connsiteX1" fmla="*/ 146332 w 153377"/>
                          <a:gd name="connsiteY1" fmla="*/ 0 h 581025"/>
                          <a:gd name="connsiteX2" fmla="*/ 139309 w 153377"/>
                          <a:gd name="connsiteY2" fmla="*/ 13301 h 581025"/>
                          <a:gd name="connsiteX3" fmla="*/ 90487 w 153377"/>
                          <a:gd name="connsiteY3" fmla="*/ 283842 h 581025"/>
                          <a:gd name="connsiteX4" fmla="*/ 139309 w 153377"/>
                          <a:gd name="connsiteY4" fmla="*/ 554383 h 581025"/>
                          <a:gd name="connsiteX5" fmla="*/ 153377 w 153377"/>
                          <a:gd name="connsiteY5" fmla="*/ 581025 h 581025"/>
                          <a:gd name="connsiteX6" fmla="*/ 62890 w 153377"/>
                          <a:gd name="connsiteY6" fmla="*/ 581025 h 581025"/>
                          <a:gd name="connsiteX7" fmla="*/ 48822 w 153377"/>
                          <a:gd name="connsiteY7" fmla="*/ 554383 h 581025"/>
                          <a:gd name="connsiteX8" fmla="*/ 0 w 153377"/>
                          <a:gd name="connsiteY8" fmla="*/ 283842 h 581025"/>
                          <a:gd name="connsiteX9" fmla="*/ 48822 w 153377"/>
                          <a:gd name="connsiteY9" fmla="*/ 13301 h 5810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53377" h="581025">
                            <a:moveTo>
                              <a:pt x="55845" y="0"/>
                            </a:moveTo>
                            <a:lnTo>
                              <a:pt x="146332" y="0"/>
                            </a:lnTo>
                            <a:lnTo>
                              <a:pt x="139309" y="13301"/>
                            </a:lnTo>
                            <a:cubicBezTo>
                              <a:pt x="109145" y="82538"/>
                              <a:pt x="90487" y="178189"/>
                              <a:pt x="90487" y="283842"/>
                            </a:cubicBezTo>
                            <a:cubicBezTo>
                              <a:pt x="90487" y="389495"/>
                              <a:pt x="109145" y="485146"/>
                              <a:pt x="139309" y="554383"/>
                            </a:cubicBezTo>
                            <a:lnTo>
                              <a:pt x="153377" y="581025"/>
                            </a:lnTo>
                            <a:lnTo>
                              <a:pt x="62890" y="581025"/>
                            </a:lnTo>
                            <a:lnTo>
                              <a:pt x="48822" y="554383"/>
                            </a:lnTo>
                            <a:cubicBezTo>
                              <a:pt x="18658" y="485146"/>
                              <a:pt x="0" y="389495"/>
                              <a:pt x="0" y="283842"/>
                            </a:cubicBezTo>
                            <a:cubicBezTo>
                              <a:pt x="0" y="178189"/>
                              <a:pt x="18658" y="82538"/>
                              <a:pt x="48822" y="13301"/>
                            </a:cubicBezTo>
                            <a:close/>
                          </a:path>
                        </a:pathLst>
                      </a:custGeom>
                      <a:solidFill>
                        <a:srgbClr val="CCFF66"/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45" name="楕円 144">
                        <a:extLst>
                          <a:ext uri="{FF2B5EF4-FFF2-40B4-BE49-F238E27FC236}">
                            <a16:creationId xmlns:a16="http://schemas.microsoft.com/office/drawing/2014/main" id="{792C5811-849B-4D9F-863D-CB496C083E10}"/>
                          </a:ext>
                        </a:extLst>
                      </p:cNvPr>
                      <p:cNvSpPr/>
                      <p:nvPr/>
                    </p:nvSpPr>
                    <p:spPr>
                      <a:xfrm rot="781687">
                        <a:off x="5059990" y="4285632"/>
                        <a:ext cx="93762" cy="152142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30000">
                            <a:srgbClr val="C00000"/>
                          </a:gs>
                          <a:gs pos="60000">
                            <a:srgbClr val="8000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41" name="グループ化 140">
                      <a:extLst>
                        <a:ext uri="{FF2B5EF4-FFF2-40B4-BE49-F238E27FC236}">
                          <a16:creationId xmlns:a16="http://schemas.microsoft.com/office/drawing/2014/main" id="{219AC661-C29B-4633-9FA1-A4535539FA8F}"/>
                        </a:ext>
                      </a:extLst>
                    </p:cNvPr>
                    <p:cNvGrpSpPr/>
                    <p:nvPr/>
                  </p:nvGrpSpPr>
                  <p:grpSpPr>
                    <a:xfrm rot="10800000">
                      <a:off x="2865865" y="3889939"/>
                      <a:ext cx="56146" cy="325648"/>
                      <a:chOff x="5059990" y="4285632"/>
                      <a:chExt cx="93762" cy="543820"/>
                    </a:xfrm>
                  </p:grpSpPr>
                  <p:sp>
                    <p:nvSpPr>
                      <p:cNvPr id="142" name="フリーフォーム: 図形 141">
                        <a:extLst>
                          <a:ext uri="{FF2B5EF4-FFF2-40B4-BE49-F238E27FC236}">
                            <a16:creationId xmlns:a16="http://schemas.microsoft.com/office/drawing/2014/main" id="{32D60F0E-8E7B-4B68-B2C6-5E502C47704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060715" y="4370381"/>
                        <a:ext cx="70614" cy="459071"/>
                      </a:xfrm>
                      <a:custGeom>
                        <a:avLst/>
                        <a:gdLst>
                          <a:gd name="connsiteX0" fmla="*/ 55845 w 153377"/>
                          <a:gd name="connsiteY0" fmla="*/ 0 h 581025"/>
                          <a:gd name="connsiteX1" fmla="*/ 146332 w 153377"/>
                          <a:gd name="connsiteY1" fmla="*/ 0 h 581025"/>
                          <a:gd name="connsiteX2" fmla="*/ 139309 w 153377"/>
                          <a:gd name="connsiteY2" fmla="*/ 13301 h 581025"/>
                          <a:gd name="connsiteX3" fmla="*/ 90487 w 153377"/>
                          <a:gd name="connsiteY3" fmla="*/ 283842 h 581025"/>
                          <a:gd name="connsiteX4" fmla="*/ 139309 w 153377"/>
                          <a:gd name="connsiteY4" fmla="*/ 554383 h 581025"/>
                          <a:gd name="connsiteX5" fmla="*/ 153377 w 153377"/>
                          <a:gd name="connsiteY5" fmla="*/ 581025 h 581025"/>
                          <a:gd name="connsiteX6" fmla="*/ 62890 w 153377"/>
                          <a:gd name="connsiteY6" fmla="*/ 581025 h 581025"/>
                          <a:gd name="connsiteX7" fmla="*/ 48822 w 153377"/>
                          <a:gd name="connsiteY7" fmla="*/ 554383 h 581025"/>
                          <a:gd name="connsiteX8" fmla="*/ 0 w 153377"/>
                          <a:gd name="connsiteY8" fmla="*/ 283842 h 581025"/>
                          <a:gd name="connsiteX9" fmla="*/ 48822 w 153377"/>
                          <a:gd name="connsiteY9" fmla="*/ 13301 h 5810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53377" h="581025">
                            <a:moveTo>
                              <a:pt x="55845" y="0"/>
                            </a:moveTo>
                            <a:lnTo>
                              <a:pt x="146332" y="0"/>
                            </a:lnTo>
                            <a:lnTo>
                              <a:pt x="139309" y="13301"/>
                            </a:lnTo>
                            <a:cubicBezTo>
                              <a:pt x="109145" y="82538"/>
                              <a:pt x="90487" y="178189"/>
                              <a:pt x="90487" y="283842"/>
                            </a:cubicBezTo>
                            <a:cubicBezTo>
                              <a:pt x="90487" y="389495"/>
                              <a:pt x="109145" y="485146"/>
                              <a:pt x="139309" y="554383"/>
                            </a:cubicBezTo>
                            <a:lnTo>
                              <a:pt x="153377" y="581025"/>
                            </a:lnTo>
                            <a:lnTo>
                              <a:pt x="62890" y="581025"/>
                            </a:lnTo>
                            <a:lnTo>
                              <a:pt x="48822" y="554383"/>
                            </a:lnTo>
                            <a:cubicBezTo>
                              <a:pt x="18658" y="485146"/>
                              <a:pt x="0" y="389495"/>
                              <a:pt x="0" y="283842"/>
                            </a:cubicBezTo>
                            <a:cubicBezTo>
                              <a:pt x="0" y="178189"/>
                              <a:pt x="18658" y="82538"/>
                              <a:pt x="48822" y="13301"/>
                            </a:cubicBezTo>
                            <a:close/>
                          </a:path>
                        </a:pathLst>
                      </a:custGeom>
                      <a:solidFill>
                        <a:srgbClr val="CCFF66"/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43" name="楕円 142">
                        <a:extLst>
                          <a:ext uri="{FF2B5EF4-FFF2-40B4-BE49-F238E27FC236}">
                            <a16:creationId xmlns:a16="http://schemas.microsoft.com/office/drawing/2014/main" id="{9A5DBEE9-BB6E-474D-A500-5EBF33B8DAFB}"/>
                          </a:ext>
                        </a:extLst>
                      </p:cNvPr>
                      <p:cNvSpPr/>
                      <p:nvPr/>
                    </p:nvSpPr>
                    <p:spPr>
                      <a:xfrm rot="781687">
                        <a:off x="5059990" y="4285632"/>
                        <a:ext cx="93762" cy="152142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30000">
                            <a:srgbClr val="C00000"/>
                          </a:gs>
                          <a:gs pos="60000">
                            <a:srgbClr val="8000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</p:grpSp>
          </p:grpSp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78C6BBB4-8F5F-4DFB-AB77-21195AD79621}"/>
                  </a:ext>
                </a:extLst>
              </p:cNvPr>
              <p:cNvGrpSpPr/>
              <p:nvPr/>
            </p:nvGrpSpPr>
            <p:grpSpPr>
              <a:xfrm rot="1295774">
                <a:off x="1429402" y="3449567"/>
                <a:ext cx="661746" cy="661744"/>
                <a:chOff x="2460314" y="3345290"/>
                <a:chExt cx="870297" cy="870297"/>
              </a:xfrm>
            </p:grpSpPr>
            <p:grpSp>
              <p:nvGrpSpPr>
                <p:cNvPr id="106" name="グループ化 105">
                  <a:extLst>
                    <a:ext uri="{FF2B5EF4-FFF2-40B4-BE49-F238E27FC236}">
                      <a16:creationId xmlns:a16="http://schemas.microsoft.com/office/drawing/2014/main" id="{CA01A399-14C8-4145-B94E-92441973FEAD}"/>
                    </a:ext>
                  </a:extLst>
                </p:cNvPr>
                <p:cNvGrpSpPr/>
                <p:nvPr/>
              </p:nvGrpSpPr>
              <p:grpSpPr>
                <a:xfrm>
                  <a:off x="2460314" y="3345290"/>
                  <a:ext cx="870297" cy="870297"/>
                  <a:chOff x="2460314" y="3345290"/>
                  <a:chExt cx="870297" cy="870297"/>
                </a:xfrm>
              </p:grpSpPr>
              <p:grpSp>
                <p:nvGrpSpPr>
                  <p:cNvPr id="122" name="グループ化 121">
                    <a:extLst>
                      <a:ext uri="{FF2B5EF4-FFF2-40B4-BE49-F238E27FC236}">
                        <a16:creationId xmlns:a16="http://schemas.microsoft.com/office/drawing/2014/main" id="{500C5F32-1B3A-493A-910A-4BA0FB7926C6}"/>
                      </a:ext>
                    </a:extLst>
                  </p:cNvPr>
                  <p:cNvGrpSpPr/>
                  <p:nvPr/>
                </p:nvGrpSpPr>
                <p:grpSpPr>
                  <a:xfrm>
                    <a:off x="2865865" y="3345290"/>
                    <a:ext cx="56873" cy="870297"/>
                    <a:chOff x="2865865" y="3345290"/>
                    <a:chExt cx="56873" cy="870297"/>
                  </a:xfrm>
                </p:grpSpPr>
                <p:grpSp>
                  <p:nvGrpSpPr>
                    <p:cNvPr id="130" name="グループ化 129">
                      <a:extLst>
                        <a:ext uri="{FF2B5EF4-FFF2-40B4-BE49-F238E27FC236}">
                          <a16:creationId xmlns:a16="http://schemas.microsoft.com/office/drawing/2014/main" id="{C290B693-E9BF-4A72-BD86-FA273535AC8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66592" y="3345290"/>
                      <a:ext cx="56146" cy="325648"/>
                      <a:chOff x="5059990" y="4285632"/>
                      <a:chExt cx="93762" cy="543820"/>
                    </a:xfrm>
                  </p:grpSpPr>
                  <p:sp>
                    <p:nvSpPr>
                      <p:cNvPr id="134" name="フリーフォーム: 図形 133">
                        <a:extLst>
                          <a:ext uri="{FF2B5EF4-FFF2-40B4-BE49-F238E27FC236}">
                            <a16:creationId xmlns:a16="http://schemas.microsoft.com/office/drawing/2014/main" id="{BB0026A1-F30B-4135-8B6D-1145B94D463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060715" y="4370381"/>
                        <a:ext cx="70614" cy="459071"/>
                      </a:xfrm>
                      <a:custGeom>
                        <a:avLst/>
                        <a:gdLst>
                          <a:gd name="connsiteX0" fmla="*/ 55845 w 153377"/>
                          <a:gd name="connsiteY0" fmla="*/ 0 h 581025"/>
                          <a:gd name="connsiteX1" fmla="*/ 146332 w 153377"/>
                          <a:gd name="connsiteY1" fmla="*/ 0 h 581025"/>
                          <a:gd name="connsiteX2" fmla="*/ 139309 w 153377"/>
                          <a:gd name="connsiteY2" fmla="*/ 13301 h 581025"/>
                          <a:gd name="connsiteX3" fmla="*/ 90487 w 153377"/>
                          <a:gd name="connsiteY3" fmla="*/ 283842 h 581025"/>
                          <a:gd name="connsiteX4" fmla="*/ 139309 w 153377"/>
                          <a:gd name="connsiteY4" fmla="*/ 554383 h 581025"/>
                          <a:gd name="connsiteX5" fmla="*/ 153377 w 153377"/>
                          <a:gd name="connsiteY5" fmla="*/ 581025 h 581025"/>
                          <a:gd name="connsiteX6" fmla="*/ 62890 w 153377"/>
                          <a:gd name="connsiteY6" fmla="*/ 581025 h 581025"/>
                          <a:gd name="connsiteX7" fmla="*/ 48822 w 153377"/>
                          <a:gd name="connsiteY7" fmla="*/ 554383 h 581025"/>
                          <a:gd name="connsiteX8" fmla="*/ 0 w 153377"/>
                          <a:gd name="connsiteY8" fmla="*/ 283842 h 581025"/>
                          <a:gd name="connsiteX9" fmla="*/ 48822 w 153377"/>
                          <a:gd name="connsiteY9" fmla="*/ 13301 h 5810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53377" h="581025">
                            <a:moveTo>
                              <a:pt x="55845" y="0"/>
                            </a:moveTo>
                            <a:lnTo>
                              <a:pt x="146332" y="0"/>
                            </a:lnTo>
                            <a:lnTo>
                              <a:pt x="139309" y="13301"/>
                            </a:lnTo>
                            <a:cubicBezTo>
                              <a:pt x="109145" y="82538"/>
                              <a:pt x="90487" y="178189"/>
                              <a:pt x="90487" y="283842"/>
                            </a:cubicBezTo>
                            <a:cubicBezTo>
                              <a:pt x="90487" y="389495"/>
                              <a:pt x="109145" y="485146"/>
                              <a:pt x="139309" y="554383"/>
                            </a:cubicBezTo>
                            <a:lnTo>
                              <a:pt x="153377" y="581025"/>
                            </a:lnTo>
                            <a:lnTo>
                              <a:pt x="62890" y="581025"/>
                            </a:lnTo>
                            <a:lnTo>
                              <a:pt x="48822" y="554383"/>
                            </a:lnTo>
                            <a:cubicBezTo>
                              <a:pt x="18658" y="485146"/>
                              <a:pt x="0" y="389495"/>
                              <a:pt x="0" y="283842"/>
                            </a:cubicBezTo>
                            <a:cubicBezTo>
                              <a:pt x="0" y="178189"/>
                              <a:pt x="18658" y="82538"/>
                              <a:pt x="48822" y="13301"/>
                            </a:cubicBezTo>
                            <a:close/>
                          </a:path>
                        </a:pathLst>
                      </a:custGeom>
                      <a:solidFill>
                        <a:srgbClr val="CCFF66"/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35" name="楕円 134">
                        <a:extLst>
                          <a:ext uri="{FF2B5EF4-FFF2-40B4-BE49-F238E27FC236}">
                            <a16:creationId xmlns:a16="http://schemas.microsoft.com/office/drawing/2014/main" id="{9321F9B7-85CE-438D-B692-7C3FAEEA895E}"/>
                          </a:ext>
                        </a:extLst>
                      </p:cNvPr>
                      <p:cNvSpPr/>
                      <p:nvPr/>
                    </p:nvSpPr>
                    <p:spPr>
                      <a:xfrm rot="781687">
                        <a:off x="5059990" y="4285632"/>
                        <a:ext cx="93762" cy="152142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30000">
                            <a:srgbClr val="C00000"/>
                          </a:gs>
                          <a:gs pos="60000">
                            <a:srgbClr val="8000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31" name="グループ化 130">
                      <a:extLst>
                        <a:ext uri="{FF2B5EF4-FFF2-40B4-BE49-F238E27FC236}">
                          <a16:creationId xmlns:a16="http://schemas.microsoft.com/office/drawing/2014/main" id="{48474972-3872-4E2A-B5E8-ED6D16119D91}"/>
                        </a:ext>
                      </a:extLst>
                    </p:cNvPr>
                    <p:cNvGrpSpPr/>
                    <p:nvPr/>
                  </p:nvGrpSpPr>
                  <p:grpSpPr>
                    <a:xfrm rot="10800000">
                      <a:off x="2865865" y="3889939"/>
                      <a:ext cx="56146" cy="325648"/>
                      <a:chOff x="5059990" y="4285632"/>
                      <a:chExt cx="93762" cy="543820"/>
                    </a:xfrm>
                  </p:grpSpPr>
                  <p:sp>
                    <p:nvSpPr>
                      <p:cNvPr id="132" name="フリーフォーム: 図形 131">
                        <a:extLst>
                          <a:ext uri="{FF2B5EF4-FFF2-40B4-BE49-F238E27FC236}">
                            <a16:creationId xmlns:a16="http://schemas.microsoft.com/office/drawing/2014/main" id="{80A1B373-CC02-4A08-A446-97CF4EEC884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060715" y="4370381"/>
                        <a:ext cx="70614" cy="459071"/>
                      </a:xfrm>
                      <a:custGeom>
                        <a:avLst/>
                        <a:gdLst>
                          <a:gd name="connsiteX0" fmla="*/ 55845 w 153377"/>
                          <a:gd name="connsiteY0" fmla="*/ 0 h 581025"/>
                          <a:gd name="connsiteX1" fmla="*/ 146332 w 153377"/>
                          <a:gd name="connsiteY1" fmla="*/ 0 h 581025"/>
                          <a:gd name="connsiteX2" fmla="*/ 139309 w 153377"/>
                          <a:gd name="connsiteY2" fmla="*/ 13301 h 581025"/>
                          <a:gd name="connsiteX3" fmla="*/ 90487 w 153377"/>
                          <a:gd name="connsiteY3" fmla="*/ 283842 h 581025"/>
                          <a:gd name="connsiteX4" fmla="*/ 139309 w 153377"/>
                          <a:gd name="connsiteY4" fmla="*/ 554383 h 581025"/>
                          <a:gd name="connsiteX5" fmla="*/ 153377 w 153377"/>
                          <a:gd name="connsiteY5" fmla="*/ 581025 h 581025"/>
                          <a:gd name="connsiteX6" fmla="*/ 62890 w 153377"/>
                          <a:gd name="connsiteY6" fmla="*/ 581025 h 581025"/>
                          <a:gd name="connsiteX7" fmla="*/ 48822 w 153377"/>
                          <a:gd name="connsiteY7" fmla="*/ 554383 h 581025"/>
                          <a:gd name="connsiteX8" fmla="*/ 0 w 153377"/>
                          <a:gd name="connsiteY8" fmla="*/ 283842 h 581025"/>
                          <a:gd name="connsiteX9" fmla="*/ 48822 w 153377"/>
                          <a:gd name="connsiteY9" fmla="*/ 13301 h 5810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53377" h="581025">
                            <a:moveTo>
                              <a:pt x="55845" y="0"/>
                            </a:moveTo>
                            <a:lnTo>
                              <a:pt x="146332" y="0"/>
                            </a:lnTo>
                            <a:lnTo>
                              <a:pt x="139309" y="13301"/>
                            </a:lnTo>
                            <a:cubicBezTo>
                              <a:pt x="109145" y="82538"/>
                              <a:pt x="90487" y="178189"/>
                              <a:pt x="90487" y="283842"/>
                            </a:cubicBezTo>
                            <a:cubicBezTo>
                              <a:pt x="90487" y="389495"/>
                              <a:pt x="109145" y="485146"/>
                              <a:pt x="139309" y="554383"/>
                            </a:cubicBezTo>
                            <a:lnTo>
                              <a:pt x="153377" y="581025"/>
                            </a:lnTo>
                            <a:lnTo>
                              <a:pt x="62890" y="581025"/>
                            </a:lnTo>
                            <a:lnTo>
                              <a:pt x="48822" y="554383"/>
                            </a:lnTo>
                            <a:cubicBezTo>
                              <a:pt x="18658" y="485146"/>
                              <a:pt x="0" y="389495"/>
                              <a:pt x="0" y="283842"/>
                            </a:cubicBezTo>
                            <a:cubicBezTo>
                              <a:pt x="0" y="178189"/>
                              <a:pt x="18658" y="82538"/>
                              <a:pt x="48822" y="13301"/>
                            </a:cubicBezTo>
                            <a:close/>
                          </a:path>
                        </a:pathLst>
                      </a:custGeom>
                      <a:solidFill>
                        <a:srgbClr val="CCFF66"/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33" name="楕円 132">
                        <a:extLst>
                          <a:ext uri="{FF2B5EF4-FFF2-40B4-BE49-F238E27FC236}">
                            <a16:creationId xmlns:a16="http://schemas.microsoft.com/office/drawing/2014/main" id="{7ECA0C5B-83F5-4DA9-BEF7-7E4BEF70956F}"/>
                          </a:ext>
                        </a:extLst>
                      </p:cNvPr>
                      <p:cNvSpPr/>
                      <p:nvPr/>
                    </p:nvSpPr>
                    <p:spPr>
                      <a:xfrm rot="781687">
                        <a:off x="5059990" y="4285632"/>
                        <a:ext cx="93762" cy="152142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30000">
                            <a:srgbClr val="C00000"/>
                          </a:gs>
                          <a:gs pos="60000">
                            <a:srgbClr val="8000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123" name="グループ化 122">
                    <a:extLst>
                      <a:ext uri="{FF2B5EF4-FFF2-40B4-BE49-F238E27FC236}">
                        <a16:creationId xmlns:a16="http://schemas.microsoft.com/office/drawing/2014/main" id="{51B8F0D9-EBB3-4E7B-A8EE-BAFBDEE61D28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2867026" y="3345290"/>
                    <a:ext cx="56873" cy="870297"/>
                    <a:chOff x="2865865" y="3345290"/>
                    <a:chExt cx="56873" cy="870297"/>
                  </a:xfrm>
                </p:grpSpPr>
                <p:grpSp>
                  <p:nvGrpSpPr>
                    <p:cNvPr id="124" name="グループ化 123">
                      <a:extLst>
                        <a:ext uri="{FF2B5EF4-FFF2-40B4-BE49-F238E27FC236}">
                          <a16:creationId xmlns:a16="http://schemas.microsoft.com/office/drawing/2014/main" id="{ABEA9E02-EB54-4BC5-BCF2-FCB8CF1F82F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66592" y="3345290"/>
                      <a:ext cx="56146" cy="325648"/>
                      <a:chOff x="5059990" y="4285632"/>
                      <a:chExt cx="93762" cy="543820"/>
                    </a:xfrm>
                  </p:grpSpPr>
                  <p:sp>
                    <p:nvSpPr>
                      <p:cNvPr id="128" name="フリーフォーム: 図形 127">
                        <a:extLst>
                          <a:ext uri="{FF2B5EF4-FFF2-40B4-BE49-F238E27FC236}">
                            <a16:creationId xmlns:a16="http://schemas.microsoft.com/office/drawing/2014/main" id="{EADB9BA4-1369-47B0-890F-0E8A7EFFB70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060715" y="4370381"/>
                        <a:ext cx="70614" cy="459071"/>
                      </a:xfrm>
                      <a:custGeom>
                        <a:avLst/>
                        <a:gdLst>
                          <a:gd name="connsiteX0" fmla="*/ 55845 w 153377"/>
                          <a:gd name="connsiteY0" fmla="*/ 0 h 581025"/>
                          <a:gd name="connsiteX1" fmla="*/ 146332 w 153377"/>
                          <a:gd name="connsiteY1" fmla="*/ 0 h 581025"/>
                          <a:gd name="connsiteX2" fmla="*/ 139309 w 153377"/>
                          <a:gd name="connsiteY2" fmla="*/ 13301 h 581025"/>
                          <a:gd name="connsiteX3" fmla="*/ 90487 w 153377"/>
                          <a:gd name="connsiteY3" fmla="*/ 283842 h 581025"/>
                          <a:gd name="connsiteX4" fmla="*/ 139309 w 153377"/>
                          <a:gd name="connsiteY4" fmla="*/ 554383 h 581025"/>
                          <a:gd name="connsiteX5" fmla="*/ 153377 w 153377"/>
                          <a:gd name="connsiteY5" fmla="*/ 581025 h 581025"/>
                          <a:gd name="connsiteX6" fmla="*/ 62890 w 153377"/>
                          <a:gd name="connsiteY6" fmla="*/ 581025 h 581025"/>
                          <a:gd name="connsiteX7" fmla="*/ 48822 w 153377"/>
                          <a:gd name="connsiteY7" fmla="*/ 554383 h 581025"/>
                          <a:gd name="connsiteX8" fmla="*/ 0 w 153377"/>
                          <a:gd name="connsiteY8" fmla="*/ 283842 h 581025"/>
                          <a:gd name="connsiteX9" fmla="*/ 48822 w 153377"/>
                          <a:gd name="connsiteY9" fmla="*/ 13301 h 5810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53377" h="581025">
                            <a:moveTo>
                              <a:pt x="55845" y="0"/>
                            </a:moveTo>
                            <a:lnTo>
                              <a:pt x="146332" y="0"/>
                            </a:lnTo>
                            <a:lnTo>
                              <a:pt x="139309" y="13301"/>
                            </a:lnTo>
                            <a:cubicBezTo>
                              <a:pt x="109145" y="82538"/>
                              <a:pt x="90487" y="178189"/>
                              <a:pt x="90487" y="283842"/>
                            </a:cubicBezTo>
                            <a:cubicBezTo>
                              <a:pt x="90487" y="389495"/>
                              <a:pt x="109145" y="485146"/>
                              <a:pt x="139309" y="554383"/>
                            </a:cubicBezTo>
                            <a:lnTo>
                              <a:pt x="153377" y="581025"/>
                            </a:lnTo>
                            <a:lnTo>
                              <a:pt x="62890" y="581025"/>
                            </a:lnTo>
                            <a:lnTo>
                              <a:pt x="48822" y="554383"/>
                            </a:lnTo>
                            <a:cubicBezTo>
                              <a:pt x="18658" y="485146"/>
                              <a:pt x="0" y="389495"/>
                              <a:pt x="0" y="283842"/>
                            </a:cubicBezTo>
                            <a:cubicBezTo>
                              <a:pt x="0" y="178189"/>
                              <a:pt x="18658" y="82538"/>
                              <a:pt x="48822" y="13301"/>
                            </a:cubicBezTo>
                            <a:close/>
                          </a:path>
                        </a:pathLst>
                      </a:custGeom>
                      <a:solidFill>
                        <a:srgbClr val="CCFF66"/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29" name="楕円 128">
                        <a:extLst>
                          <a:ext uri="{FF2B5EF4-FFF2-40B4-BE49-F238E27FC236}">
                            <a16:creationId xmlns:a16="http://schemas.microsoft.com/office/drawing/2014/main" id="{6B3C69E4-D339-45A3-A234-FD91963379BA}"/>
                          </a:ext>
                        </a:extLst>
                      </p:cNvPr>
                      <p:cNvSpPr/>
                      <p:nvPr/>
                    </p:nvSpPr>
                    <p:spPr>
                      <a:xfrm rot="781687">
                        <a:off x="5059990" y="4285632"/>
                        <a:ext cx="93762" cy="152142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30000">
                            <a:srgbClr val="C00000"/>
                          </a:gs>
                          <a:gs pos="60000">
                            <a:srgbClr val="8000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25" name="グループ化 124">
                      <a:extLst>
                        <a:ext uri="{FF2B5EF4-FFF2-40B4-BE49-F238E27FC236}">
                          <a16:creationId xmlns:a16="http://schemas.microsoft.com/office/drawing/2014/main" id="{5C2A99A4-1991-40EA-9CC3-B198CE674E4E}"/>
                        </a:ext>
                      </a:extLst>
                    </p:cNvPr>
                    <p:cNvGrpSpPr/>
                    <p:nvPr/>
                  </p:nvGrpSpPr>
                  <p:grpSpPr>
                    <a:xfrm rot="10800000">
                      <a:off x="2865865" y="3889939"/>
                      <a:ext cx="56146" cy="325648"/>
                      <a:chOff x="5059990" y="4285632"/>
                      <a:chExt cx="93762" cy="543820"/>
                    </a:xfrm>
                  </p:grpSpPr>
                  <p:sp>
                    <p:nvSpPr>
                      <p:cNvPr id="126" name="フリーフォーム: 図形 125">
                        <a:extLst>
                          <a:ext uri="{FF2B5EF4-FFF2-40B4-BE49-F238E27FC236}">
                            <a16:creationId xmlns:a16="http://schemas.microsoft.com/office/drawing/2014/main" id="{29A6359D-AAC6-4B60-8273-468F3084489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060715" y="4370381"/>
                        <a:ext cx="70614" cy="459071"/>
                      </a:xfrm>
                      <a:custGeom>
                        <a:avLst/>
                        <a:gdLst>
                          <a:gd name="connsiteX0" fmla="*/ 55845 w 153377"/>
                          <a:gd name="connsiteY0" fmla="*/ 0 h 581025"/>
                          <a:gd name="connsiteX1" fmla="*/ 146332 w 153377"/>
                          <a:gd name="connsiteY1" fmla="*/ 0 h 581025"/>
                          <a:gd name="connsiteX2" fmla="*/ 139309 w 153377"/>
                          <a:gd name="connsiteY2" fmla="*/ 13301 h 581025"/>
                          <a:gd name="connsiteX3" fmla="*/ 90487 w 153377"/>
                          <a:gd name="connsiteY3" fmla="*/ 283842 h 581025"/>
                          <a:gd name="connsiteX4" fmla="*/ 139309 w 153377"/>
                          <a:gd name="connsiteY4" fmla="*/ 554383 h 581025"/>
                          <a:gd name="connsiteX5" fmla="*/ 153377 w 153377"/>
                          <a:gd name="connsiteY5" fmla="*/ 581025 h 581025"/>
                          <a:gd name="connsiteX6" fmla="*/ 62890 w 153377"/>
                          <a:gd name="connsiteY6" fmla="*/ 581025 h 581025"/>
                          <a:gd name="connsiteX7" fmla="*/ 48822 w 153377"/>
                          <a:gd name="connsiteY7" fmla="*/ 554383 h 581025"/>
                          <a:gd name="connsiteX8" fmla="*/ 0 w 153377"/>
                          <a:gd name="connsiteY8" fmla="*/ 283842 h 581025"/>
                          <a:gd name="connsiteX9" fmla="*/ 48822 w 153377"/>
                          <a:gd name="connsiteY9" fmla="*/ 13301 h 5810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53377" h="581025">
                            <a:moveTo>
                              <a:pt x="55845" y="0"/>
                            </a:moveTo>
                            <a:lnTo>
                              <a:pt x="146332" y="0"/>
                            </a:lnTo>
                            <a:lnTo>
                              <a:pt x="139309" y="13301"/>
                            </a:lnTo>
                            <a:cubicBezTo>
                              <a:pt x="109145" y="82538"/>
                              <a:pt x="90487" y="178189"/>
                              <a:pt x="90487" y="283842"/>
                            </a:cubicBezTo>
                            <a:cubicBezTo>
                              <a:pt x="90487" y="389495"/>
                              <a:pt x="109145" y="485146"/>
                              <a:pt x="139309" y="554383"/>
                            </a:cubicBezTo>
                            <a:lnTo>
                              <a:pt x="153377" y="581025"/>
                            </a:lnTo>
                            <a:lnTo>
                              <a:pt x="62890" y="581025"/>
                            </a:lnTo>
                            <a:lnTo>
                              <a:pt x="48822" y="554383"/>
                            </a:lnTo>
                            <a:cubicBezTo>
                              <a:pt x="18658" y="485146"/>
                              <a:pt x="0" y="389495"/>
                              <a:pt x="0" y="283842"/>
                            </a:cubicBezTo>
                            <a:cubicBezTo>
                              <a:pt x="0" y="178189"/>
                              <a:pt x="18658" y="82538"/>
                              <a:pt x="48822" y="13301"/>
                            </a:cubicBezTo>
                            <a:close/>
                          </a:path>
                        </a:pathLst>
                      </a:custGeom>
                      <a:solidFill>
                        <a:srgbClr val="CCFF66"/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27" name="楕円 126">
                        <a:extLst>
                          <a:ext uri="{FF2B5EF4-FFF2-40B4-BE49-F238E27FC236}">
                            <a16:creationId xmlns:a16="http://schemas.microsoft.com/office/drawing/2014/main" id="{604C0803-2108-48B8-8A57-3BDF5AC1F97A}"/>
                          </a:ext>
                        </a:extLst>
                      </p:cNvPr>
                      <p:cNvSpPr/>
                      <p:nvPr/>
                    </p:nvSpPr>
                    <p:spPr>
                      <a:xfrm rot="781687">
                        <a:off x="5059990" y="4285632"/>
                        <a:ext cx="93762" cy="152142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30000">
                            <a:srgbClr val="C00000"/>
                          </a:gs>
                          <a:gs pos="60000">
                            <a:srgbClr val="8000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</p:grpSp>
            <p:grpSp>
              <p:nvGrpSpPr>
                <p:cNvPr id="107" name="グループ化 106">
                  <a:extLst>
                    <a:ext uri="{FF2B5EF4-FFF2-40B4-BE49-F238E27FC236}">
                      <a16:creationId xmlns:a16="http://schemas.microsoft.com/office/drawing/2014/main" id="{0FBDF30A-E1D2-4E9A-A9E4-36E2889B90DA}"/>
                    </a:ext>
                  </a:extLst>
                </p:cNvPr>
                <p:cNvGrpSpPr/>
                <p:nvPr/>
              </p:nvGrpSpPr>
              <p:grpSpPr>
                <a:xfrm rot="2700000">
                  <a:off x="2518959" y="3398965"/>
                  <a:ext cx="762950" cy="762948"/>
                  <a:chOff x="2460314" y="3345290"/>
                  <a:chExt cx="870297" cy="870297"/>
                </a:xfrm>
              </p:grpSpPr>
              <p:grpSp>
                <p:nvGrpSpPr>
                  <p:cNvPr id="108" name="グループ化 107">
                    <a:extLst>
                      <a:ext uri="{FF2B5EF4-FFF2-40B4-BE49-F238E27FC236}">
                        <a16:creationId xmlns:a16="http://schemas.microsoft.com/office/drawing/2014/main" id="{B5E84D57-4C0B-4335-92DD-CA23A1BEEB64}"/>
                      </a:ext>
                    </a:extLst>
                  </p:cNvPr>
                  <p:cNvGrpSpPr/>
                  <p:nvPr/>
                </p:nvGrpSpPr>
                <p:grpSpPr>
                  <a:xfrm>
                    <a:off x="2865865" y="3345290"/>
                    <a:ext cx="56873" cy="870297"/>
                    <a:chOff x="2865865" y="3345290"/>
                    <a:chExt cx="56873" cy="870297"/>
                  </a:xfrm>
                </p:grpSpPr>
                <p:grpSp>
                  <p:nvGrpSpPr>
                    <p:cNvPr id="116" name="グループ化 115">
                      <a:extLst>
                        <a:ext uri="{FF2B5EF4-FFF2-40B4-BE49-F238E27FC236}">
                          <a16:creationId xmlns:a16="http://schemas.microsoft.com/office/drawing/2014/main" id="{D857388D-006A-4598-8191-4D21F22D990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66592" y="3345290"/>
                      <a:ext cx="56146" cy="325648"/>
                      <a:chOff x="5059990" y="4285632"/>
                      <a:chExt cx="93762" cy="543820"/>
                    </a:xfrm>
                  </p:grpSpPr>
                  <p:sp>
                    <p:nvSpPr>
                      <p:cNvPr id="120" name="フリーフォーム: 図形 119">
                        <a:extLst>
                          <a:ext uri="{FF2B5EF4-FFF2-40B4-BE49-F238E27FC236}">
                            <a16:creationId xmlns:a16="http://schemas.microsoft.com/office/drawing/2014/main" id="{6677BA4C-8920-4C90-816F-90C64B434AF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060715" y="4370381"/>
                        <a:ext cx="70614" cy="459071"/>
                      </a:xfrm>
                      <a:custGeom>
                        <a:avLst/>
                        <a:gdLst>
                          <a:gd name="connsiteX0" fmla="*/ 55845 w 153377"/>
                          <a:gd name="connsiteY0" fmla="*/ 0 h 581025"/>
                          <a:gd name="connsiteX1" fmla="*/ 146332 w 153377"/>
                          <a:gd name="connsiteY1" fmla="*/ 0 h 581025"/>
                          <a:gd name="connsiteX2" fmla="*/ 139309 w 153377"/>
                          <a:gd name="connsiteY2" fmla="*/ 13301 h 581025"/>
                          <a:gd name="connsiteX3" fmla="*/ 90487 w 153377"/>
                          <a:gd name="connsiteY3" fmla="*/ 283842 h 581025"/>
                          <a:gd name="connsiteX4" fmla="*/ 139309 w 153377"/>
                          <a:gd name="connsiteY4" fmla="*/ 554383 h 581025"/>
                          <a:gd name="connsiteX5" fmla="*/ 153377 w 153377"/>
                          <a:gd name="connsiteY5" fmla="*/ 581025 h 581025"/>
                          <a:gd name="connsiteX6" fmla="*/ 62890 w 153377"/>
                          <a:gd name="connsiteY6" fmla="*/ 581025 h 581025"/>
                          <a:gd name="connsiteX7" fmla="*/ 48822 w 153377"/>
                          <a:gd name="connsiteY7" fmla="*/ 554383 h 581025"/>
                          <a:gd name="connsiteX8" fmla="*/ 0 w 153377"/>
                          <a:gd name="connsiteY8" fmla="*/ 283842 h 581025"/>
                          <a:gd name="connsiteX9" fmla="*/ 48822 w 153377"/>
                          <a:gd name="connsiteY9" fmla="*/ 13301 h 5810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53377" h="581025">
                            <a:moveTo>
                              <a:pt x="55845" y="0"/>
                            </a:moveTo>
                            <a:lnTo>
                              <a:pt x="146332" y="0"/>
                            </a:lnTo>
                            <a:lnTo>
                              <a:pt x="139309" y="13301"/>
                            </a:lnTo>
                            <a:cubicBezTo>
                              <a:pt x="109145" y="82538"/>
                              <a:pt x="90487" y="178189"/>
                              <a:pt x="90487" y="283842"/>
                            </a:cubicBezTo>
                            <a:cubicBezTo>
                              <a:pt x="90487" y="389495"/>
                              <a:pt x="109145" y="485146"/>
                              <a:pt x="139309" y="554383"/>
                            </a:cubicBezTo>
                            <a:lnTo>
                              <a:pt x="153377" y="581025"/>
                            </a:lnTo>
                            <a:lnTo>
                              <a:pt x="62890" y="581025"/>
                            </a:lnTo>
                            <a:lnTo>
                              <a:pt x="48822" y="554383"/>
                            </a:lnTo>
                            <a:cubicBezTo>
                              <a:pt x="18658" y="485146"/>
                              <a:pt x="0" y="389495"/>
                              <a:pt x="0" y="283842"/>
                            </a:cubicBezTo>
                            <a:cubicBezTo>
                              <a:pt x="0" y="178189"/>
                              <a:pt x="18658" y="82538"/>
                              <a:pt x="48822" y="13301"/>
                            </a:cubicBezTo>
                            <a:close/>
                          </a:path>
                        </a:pathLst>
                      </a:custGeom>
                      <a:solidFill>
                        <a:srgbClr val="CCFF66"/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21" name="楕円 120">
                        <a:extLst>
                          <a:ext uri="{FF2B5EF4-FFF2-40B4-BE49-F238E27FC236}">
                            <a16:creationId xmlns:a16="http://schemas.microsoft.com/office/drawing/2014/main" id="{E7543B2E-DCAD-48F9-A2EF-0D4681D0A75D}"/>
                          </a:ext>
                        </a:extLst>
                      </p:cNvPr>
                      <p:cNvSpPr/>
                      <p:nvPr/>
                    </p:nvSpPr>
                    <p:spPr>
                      <a:xfrm rot="781687">
                        <a:off x="5059990" y="4285632"/>
                        <a:ext cx="93762" cy="152142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30000">
                            <a:srgbClr val="C00000"/>
                          </a:gs>
                          <a:gs pos="60000">
                            <a:srgbClr val="8000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17" name="グループ化 116">
                      <a:extLst>
                        <a:ext uri="{FF2B5EF4-FFF2-40B4-BE49-F238E27FC236}">
                          <a16:creationId xmlns:a16="http://schemas.microsoft.com/office/drawing/2014/main" id="{484B16D4-7854-4801-8EAF-519EBA11DB8A}"/>
                        </a:ext>
                      </a:extLst>
                    </p:cNvPr>
                    <p:cNvGrpSpPr/>
                    <p:nvPr/>
                  </p:nvGrpSpPr>
                  <p:grpSpPr>
                    <a:xfrm rot="10800000">
                      <a:off x="2865865" y="3889939"/>
                      <a:ext cx="56146" cy="325648"/>
                      <a:chOff x="5059990" y="4285632"/>
                      <a:chExt cx="93762" cy="543820"/>
                    </a:xfrm>
                  </p:grpSpPr>
                  <p:sp>
                    <p:nvSpPr>
                      <p:cNvPr id="118" name="フリーフォーム: 図形 117">
                        <a:extLst>
                          <a:ext uri="{FF2B5EF4-FFF2-40B4-BE49-F238E27FC236}">
                            <a16:creationId xmlns:a16="http://schemas.microsoft.com/office/drawing/2014/main" id="{6984F1FC-BB32-4019-89E9-CF86F3E58FB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060715" y="4370381"/>
                        <a:ext cx="70614" cy="459071"/>
                      </a:xfrm>
                      <a:custGeom>
                        <a:avLst/>
                        <a:gdLst>
                          <a:gd name="connsiteX0" fmla="*/ 55845 w 153377"/>
                          <a:gd name="connsiteY0" fmla="*/ 0 h 581025"/>
                          <a:gd name="connsiteX1" fmla="*/ 146332 w 153377"/>
                          <a:gd name="connsiteY1" fmla="*/ 0 h 581025"/>
                          <a:gd name="connsiteX2" fmla="*/ 139309 w 153377"/>
                          <a:gd name="connsiteY2" fmla="*/ 13301 h 581025"/>
                          <a:gd name="connsiteX3" fmla="*/ 90487 w 153377"/>
                          <a:gd name="connsiteY3" fmla="*/ 283842 h 581025"/>
                          <a:gd name="connsiteX4" fmla="*/ 139309 w 153377"/>
                          <a:gd name="connsiteY4" fmla="*/ 554383 h 581025"/>
                          <a:gd name="connsiteX5" fmla="*/ 153377 w 153377"/>
                          <a:gd name="connsiteY5" fmla="*/ 581025 h 581025"/>
                          <a:gd name="connsiteX6" fmla="*/ 62890 w 153377"/>
                          <a:gd name="connsiteY6" fmla="*/ 581025 h 581025"/>
                          <a:gd name="connsiteX7" fmla="*/ 48822 w 153377"/>
                          <a:gd name="connsiteY7" fmla="*/ 554383 h 581025"/>
                          <a:gd name="connsiteX8" fmla="*/ 0 w 153377"/>
                          <a:gd name="connsiteY8" fmla="*/ 283842 h 581025"/>
                          <a:gd name="connsiteX9" fmla="*/ 48822 w 153377"/>
                          <a:gd name="connsiteY9" fmla="*/ 13301 h 5810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53377" h="581025">
                            <a:moveTo>
                              <a:pt x="55845" y="0"/>
                            </a:moveTo>
                            <a:lnTo>
                              <a:pt x="146332" y="0"/>
                            </a:lnTo>
                            <a:lnTo>
                              <a:pt x="139309" y="13301"/>
                            </a:lnTo>
                            <a:cubicBezTo>
                              <a:pt x="109145" y="82538"/>
                              <a:pt x="90487" y="178189"/>
                              <a:pt x="90487" y="283842"/>
                            </a:cubicBezTo>
                            <a:cubicBezTo>
                              <a:pt x="90487" y="389495"/>
                              <a:pt x="109145" y="485146"/>
                              <a:pt x="139309" y="554383"/>
                            </a:cubicBezTo>
                            <a:lnTo>
                              <a:pt x="153377" y="581025"/>
                            </a:lnTo>
                            <a:lnTo>
                              <a:pt x="62890" y="581025"/>
                            </a:lnTo>
                            <a:lnTo>
                              <a:pt x="48822" y="554383"/>
                            </a:lnTo>
                            <a:cubicBezTo>
                              <a:pt x="18658" y="485146"/>
                              <a:pt x="0" y="389495"/>
                              <a:pt x="0" y="283842"/>
                            </a:cubicBezTo>
                            <a:cubicBezTo>
                              <a:pt x="0" y="178189"/>
                              <a:pt x="18658" y="82538"/>
                              <a:pt x="48822" y="13301"/>
                            </a:cubicBezTo>
                            <a:close/>
                          </a:path>
                        </a:pathLst>
                      </a:custGeom>
                      <a:solidFill>
                        <a:srgbClr val="CCFF66"/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9" name="楕円 118">
                        <a:extLst>
                          <a:ext uri="{FF2B5EF4-FFF2-40B4-BE49-F238E27FC236}">
                            <a16:creationId xmlns:a16="http://schemas.microsoft.com/office/drawing/2014/main" id="{AE757EE8-8205-43BD-ABF3-87A024A39E62}"/>
                          </a:ext>
                        </a:extLst>
                      </p:cNvPr>
                      <p:cNvSpPr/>
                      <p:nvPr/>
                    </p:nvSpPr>
                    <p:spPr>
                      <a:xfrm rot="781687">
                        <a:off x="5059990" y="4285632"/>
                        <a:ext cx="93762" cy="152142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30000">
                            <a:srgbClr val="C00000"/>
                          </a:gs>
                          <a:gs pos="60000">
                            <a:srgbClr val="8000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109" name="グループ化 108">
                    <a:extLst>
                      <a:ext uri="{FF2B5EF4-FFF2-40B4-BE49-F238E27FC236}">
                        <a16:creationId xmlns:a16="http://schemas.microsoft.com/office/drawing/2014/main" id="{3ADC1EA4-9C5F-487B-B1CB-BF32A702F5E8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2867026" y="3345290"/>
                    <a:ext cx="56873" cy="870297"/>
                    <a:chOff x="2865865" y="3345290"/>
                    <a:chExt cx="56873" cy="870297"/>
                  </a:xfrm>
                </p:grpSpPr>
                <p:grpSp>
                  <p:nvGrpSpPr>
                    <p:cNvPr id="110" name="グループ化 109">
                      <a:extLst>
                        <a:ext uri="{FF2B5EF4-FFF2-40B4-BE49-F238E27FC236}">
                          <a16:creationId xmlns:a16="http://schemas.microsoft.com/office/drawing/2014/main" id="{20957446-2CEC-4213-B704-63D112245B4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66592" y="3345290"/>
                      <a:ext cx="56146" cy="325648"/>
                      <a:chOff x="5059990" y="4285632"/>
                      <a:chExt cx="93762" cy="543820"/>
                    </a:xfrm>
                  </p:grpSpPr>
                  <p:sp>
                    <p:nvSpPr>
                      <p:cNvPr id="114" name="フリーフォーム: 図形 113">
                        <a:extLst>
                          <a:ext uri="{FF2B5EF4-FFF2-40B4-BE49-F238E27FC236}">
                            <a16:creationId xmlns:a16="http://schemas.microsoft.com/office/drawing/2014/main" id="{5A0E4AD6-9777-4E81-A11F-E0D9F980B6C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060715" y="4370381"/>
                        <a:ext cx="70614" cy="459071"/>
                      </a:xfrm>
                      <a:custGeom>
                        <a:avLst/>
                        <a:gdLst>
                          <a:gd name="connsiteX0" fmla="*/ 55845 w 153377"/>
                          <a:gd name="connsiteY0" fmla="*/ 0 h 581025"/>
                          <a:gd name="connsiteX1" fmla="*/ 146332 w 153377"/>
                          <a:gd name="connsiteY1" fmla="*/ 0 h 581025"/>
                          <a:gd name="connsiteX2" fmla="*/ 139309 w 153377"/>
                          <a:gd name="connsiteY2" fmla="*/ 13301 h 581025"/>
                          <a:gd name="connsiteX3" fmla="*/ 90487 w 153377"/>
                          <a:gd name="connsiteY3" fmla="*/ 283842 h 581025"/>
                          <a:gd name="connsiteX4" fmla="*/ 139309 w 153377"/>
                          <a:gd name="connsiteY4" fmla="*/ 554383 h 581025"/>
                          <a:gd name="connsiteX5" fmla="*/ 153377 w 153377"/>
                          <a:gd name="connsiteY5" fmla="*/ 581025 h 581025"/>
                          <a:gd name="connsiteX6" fmla="*/ 62890 w 153377"/>
                          <a:gd name="connsiteY6" fmla="*/ 581025 h 581025"/>
                          <a:gd name="connsiteX7" fmla="*/ 48822 w 153377"/>
                          <a:gd name="connsiteY7" fmla="*/ 554383 h 581025"/>
                          <a:gd name="connsiteX8" fmla="*/ 0 w 153377"/>
                          <a:gd name="connsiteY8" fmla="*/ 283842 h 581025"/>
                          <a:gd name="connsiteX9" fmla="*/ 48822 w 153377"/>
                          <a:gd name="connsiteY9" fmla="*/ 13301 h 5810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53377" h="581025">
                            <a:moveTo>
                              <a:pt x="55845" y="0"/>
                            </a:moveTo>
                            <a:lnTo>
                              <a:pt x="146332" y="0"/>
                            </a:lnTo>
                            <a:lnTo>
                              <a:pt x="139309" y="13301"/>
                            </a:lnTo>
                            <a:cubicBezTo>
                              <a:pt x="109145" y="82538"/>
                              <a:pt x="90487" y="178189"/>
                              <a:pt x="90487" y="283842"/>
                            </a:cubicBezTo>
                            <a:cubicBezTo>
                              <a:pt x="90487" y="389495"/>
                              <a:pt x="109145" y="485146"/>
                              <a:pt x="139309" y="554383"/>
                            </a:cubicBezTo>
                            <a:lnTo>
                              <a:pt x="153377" y="581025"/>
                            </a:lnTo>
                            <a:lnTo>
                              <a:pt x="62890" y="581025"/>
                            </a:lnTo>
                            <a:lnTo>
                              <a:pt x="48822" y="554383"/>
                            </a:lnTo>
                            <a:cubicBezTo>
                              <a:pt x="18658" y="485146"/>
                              <a:pt x="0" y="389495"/>
                              <a:pt x="0" y="283842"/>
                            </a:cubicBezTo>
                            <a:cubicBezTo>
                              <a:pt x="0" y="178189"/>
                              <a:pt x="18658" y="82538"/>
                              <a:pt x="48822" y="13301"/>
                            </a:cubicBezTo>
                            <a:close/>
                          </a:path>
                        </a:pathLst>
                      </a:custGeom>
                      <a:solidFill>
                        <a:srgbClr val="CCFF66"/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5" name="楕円 114">
                        <a:extLst>
                          <a:ext uri="{FF2B5EF4-FFF2-40B4-BE49-F238E27FC236}">
                            <a16:creationId xmlns:a16="http://schemas.microsoft.com/office/drawing/2014/main" id="{179C6DD5-4D0E-400C-A260-D4DB1F530016}"/>
                          </a:ext>
                        </a:extLst>
                      </p:cNvPr>
                      <p:cNvSpPr/>
                      <p:nvPr/>
                    </p:nvSpPr>
                    <p:spPr>
                      <a:xfrm rot="781687">
                        <a:off x="5059990" y="4285632"/>
                        <a:ext cx="93762" cy="152142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30000">
                            <a:srgbClr val="C00000"/>
                          </a:gs>
                          <a:gs pos="60000">
                            <a:srgbClr val="8000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11" name="グループ化 110">
                      <a:extLst>
                        <a:ext uri="{FF2B5EF4-FFF2-40B4-BE49-F238E27FC236}">
                          <a16:creationId xmlns:a16="http://schemas.microsoft.com/office/drawing/2014/main" id="{1618593F-D0C5-4BC8-A246-A2E92CAED4D3}"/>
                        </a:ext>
                      </a:extLst>
                    </p:cNvPr>
                    <p:cNvGrpSpPr/>
                    <p:nvPr/>
                  </p:nvGrpSpPr>
                  <p:grpSpPr>
                    <a:xfrm rot="10800000">
                      <a:off x="2865865" y="3889939"/>
                      <a:ext cx="56146" cy="325648"/>
                      <a:chOff x="5059990" y="4285632"/>
                      <a:chExt cx="93762" cy="543820"/>
                    </a:xfrm>
                  </p:grpSpPr>
                  <p:sp>
                    <p:nvSpPr>
                      <p:cNvPr id="112" name="フリーフォーム: 図形 111">
                        <a:extLst>
                          <a:ext uri="{FF2B5EF4-FFF2-40B4-BE49-F238E27FC236}">
                            <a16:creationId xmlns:a16="http://schemas.microsoft.com/office/drawing/2014/main" id="{7A817B6E-3E84-4420-A3CF-A36D84AED24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060715" y="4370381"/>
                        <a:ext cx="70614" cy="459071"/>
                      </a:xfrm>
                      <a:custGeom>
                        <a:avLst/>
                        <a:gdLst>
                          <a:gd name="connsiteX0" fmla="*/ 55845 w 153377"/>
                          <a:gd name="connsiteY0" fmla="*/ 0 h 581025"/>
                          <a:gd name="connsiteX1" fmla="*/ 146332 w 153377"/>
                          <a:gd name="connsiteY1" fmla="*/ 0 h 581025"/>
                          <a:gd name="connsiteX2" fmla="*/ 139309 w 153377"/>
                          <a:gd name="connsiteY2" fmla="*/ 13301 h 581025"/>
                          <a:gd name="connsiteX3" fmla="*/ 90487 w 153377"/>
                          <a:gd name="connsiteY3" fmla="*/ 283842 h 581025"/>
                          <a:gd name="connsiteX4" fmla="*/ 139309 w 153377"/>
                          <a:gd name="connsiteY4" fmla="*/ 554383 h 581025"/>
                          <a:gd name="connsiteX5" fmla="*/ 153377 w 153377"/>
                          <a:gd name="connsiteY5" fmla="*/ 581025 h 581025"/>
                          <a:gd name="connsiteX6" fmla="*/ 62890 w 153377"/>
                          <a:gd name="connsiteY6" fmla="*/ 581025 h 581025"/>
                          <a:gd name="connsiteX7" fmla="*/ 48822 w 153377"/>
                          <a:gd name="connsiteY7" fmla="*/ 554383 h 581025"/>
                          <a:gd name="connsiteX8" fmla="*/ 0 w 153377"/>
                          <a:gd name="connsiteY8" fmla="*/ 283842 h 581025"/>
                          <a:gd name="connsiteX9" fmla="*/ 48822 w 153377"/>
                          <a:gd name="connsiteY9" fmla="*/ 13301 h 5810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53377" h="581025">
                            <a:moveTo>
                              <a:pt x="55845" y="0"/>
                            </a:moveTo>
                            <a:lnTo>
                              <a:pt x="146332" y="0"/>
                            </a:lnTo>
                            <a:lnTo>
                              <a:pt x="139309" y="13301"/>
                            </a:lnTo>
                            <a:cubicBezTo>
                              <a:pt x="109145" y="82538"/>
                              <a:pt x="90487" y="178189"/>
                              <a:pt x="90487" y="283842"/>
                            </a:cubicBezTo>
                            <a:cubicBezTo>
                              <a:pt x="90487" y="389495"/>
                              <a:pt x="109145" y="485146"/>
                              <a:pt x="139309" y="554383"/>
                            </a:cubicBezTo>
                            <a:lnTo>
                              <a:pt x="153377" y="581025"/>
                            </a:lnTo>
                            <a:lnTo>
                              <a:pt x="62890" y="581025"/>
                            </a:lnTo>
                            <a:lnTo>
                              <a:pt x="48822" y="554383"/>
                            </a:lnTo>
                            <a:cubicBezTo>
                              <a:pt x="18658" y="485146"/>
                              <a:pt x="0" y="389495"/>
                              <a:pt x="0" y="283842"/>
                            </a:cubicBezTo>
                            <a:cubicBezTo>
                              <a:pt x="0" y="178189"/>
                              <a:pt x="18658" y="82538"/>
                              <a:pt x="48822" y="13301"/>
                            </a:cubicBezTo>
                            <a:close/>
                          </a:path>
                        </a:pathLst>
                      </a:custGeom>
                      <a:solidFill>
                        <a:srgbClr val="CCFF66"/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3" name="楕円 112">
                        <a:extLst>
                          <a:ext uri="{FF2B5EF4-FFF2-40B4-BE49-F238E27FC236}">
                            <a16:creationId xmlns:a16="http://schemas.microsoft.com/office/drawing/2014/main" id="{CAC18F5B-2810-44A5-9D12-43D4BBF7849E}"/>
                          </a:ext>
                        </a:extLst>
                      </p:cNvPr>
                      <p:cNvSpPr/>
                      <p:nvPr/>
                    </p:nvSpPr>
                    <p:spPr>
                      <a:xfrm rot="781687">
                        <a:off x="5059990" y="4285632"/>
                        <a:ext cx="93762" cy="152142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30000">
                            <a:srgbClr val="C00000"/>
                          </a:gs>
                          <a:gs pos="60000">
                            <a:srgbClr val="8000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</p:grpSp>
          </p:grpSp>
        </p:grpSp>
      </p:grpSp>
      <p:grpSp>
        <p:nvGrpSpPr>
          <p:cNvPr id="225" name="グループ化 224">
            <a:extLst>
              <a:ext uri="{FF2B5EF4-FFF2-40B4-BE49-F238E27FC236}">
                <a16:creationId xmlns:a16="http://schemas.microsoft.com/office/drawing/2014/main" id="{5497D11E-2379-4D81-BDB7-3A83BF27C849}"/>
              </a:ext>
            </a:extLst>
          </p:cNvPr>
          <p:cNvGrpSpPr/>
          <p:nvPr/>
        </p:nvGrpSpPr>
        <p:grpSpPr>
          <a:xfrm>
            <a:off x="6830506" y="990600"/>
            <a:ext cx="2133631" cy="2606243"/>
            <a:chOff x="1864756" y="1091838"/>
            <a:chExt cx="2287803" cy="2794565"/>
          </a:xfrm>
        </p:grpSpPr>
        <p:grpSp>
          <p:nvGrpSpPr>
            <p:cNvPr id="226" name="グループ化 225">
              <a:extLst>
                <a:ext uri="{FF2B5EF4-FFF2-40B4-BE49-F238E27FC236}">
                  <a16:creationId xmlns:a16="http://schemas.microsoft.com/office/drawing/2014/main" id="{E2FA8A46-07AA-4F30-875F-F5DCA3E36AFD}"/>
                </a:ext>
              </a:extLst>
            </p:cNvPr>
            <p:cNvGrpSpPr/>
            <p:nvPr/>
          </p:nvGrpSpPr>
          <p:grpSpPr>
            <a:xfrm rot="19419646">
              <a:off x="1864756" y="1861382"/>
              <a:ext cx="1223189" cy="2025021"/>
              <a:chOff x="2365375" y="1093725"/>
              <a:chExt cx="1701802" cy="2622138"/>
            </a:xfrm>
          </p:grpSpPr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DFC21EBF-D2EB-4A6A-AB02-0076C600F15B}"/>
                  </a:ext>
                </a:extLst>
              </p:cNvPr>
              <p:cNvSpPr/>
              <p:nvPr/>
            </p:nvSpPr>
            <p:spPr>
              <a:xfrm rot="21444067">
                <a:off x="3145823" y="1381237"/>
                <a:ext cx="165983" cy="2334626"/>
              </a:xfrm>
              <a:custGeom>
                <a:avLst/>
                <a:gdLst>
                  <a:gd name="connsiteX0" fmla="*/ 158750 w 158750"/>
                  <a:gd name="connsiteY0" fmla="*/ 0 h 1981200"/>
                  <a:gd name="connsiteX1" fmla="*/ 79375 w 158750"/>
                  <a:gd name="connsiteY1" fmla="*/ 1978025 h 1981200"/>
                  <a:gd name="connsiteX2" fmla="*/ 79405 w 158750"/>
                  <a:gd name="connsiteY2" fmla="*/ 1981200 h 1981200"/>
                  <a:gd name="connsiteX3" fmla="*/ 26 w 158750"/>
                  <a:gd name="connsiteY3" fmla="*/ 1981200 h 1981200"/>
                  <a:gd name="connsiteX4" fmla="*/ 0 w 158750"/>
                  <a:gd name="connsiteY4" fmla="*/ 1978025 h 1981200"/>
                  <a:gd name="connsiteX5" fmla="*/ 158750 w 158750"/>
                  <a:gd name="connsiteY5" fmla="*/ 0 h 198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8750" h="1981200">
                    <a:moveTo>
                      <a:pt x="158750" y="0"/>
                    </a:moveTo>
                    <a:cubicBezTo>
                      <a:pt x="108782" y="466948"/>
                      <a:pt x="79375" y="1199778"/>
                      <a:pt x="79375" y="1978025"/>
                    </a:cubicBezTo>
                    <a:lnTo>
                      <a:pt x="79405" y="1981200"/>
                    </a:lnTo>
                    <a:lnTo>
                      <a:pt x="26" y="1981200"/>
                    </a:lnTo>
                    <a:lnTo>
                      <a:pt x="0" y="1978025"/>
                    </a:lnTo>
                    <a:cubicBezTo>
                      <a:pt x="0" y="885592"/>
                      <a:pt x="71075" y="0"/>
                      <a:pt x="15875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楕円 341">
                <a:extLst>
                  <a:ext uri="{FF2B5EF4-FFF2-40B4-BE49-F238E27FC236}">
                    <a16:creationId xmlns:a16="http://schemas.microsoft.com/office/drawing/2014/main" id="{1C33F601-1180-4ADF-A690-2C2B9ADA816E}"/>
                  </a:ext>
                </a:extLst>
              </p:cNvPr>
              <p:cNvSpPr/>
              <p:nvPr/>
            </p:nvSpPr>
            <p:spPr>
              <a:xfrm rot="18000000">
                <a:off x="2705101" y="2942590"/>
                <a:ext cx="215899" cy="895352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楕円 341">
                <a:extLst>
                  <a:ext uri="{FF2B5EF4-FFF2-40B4-BE49-F238E27FC236}">
                    <a16:creationId xmlns:a16="http://schemas.microsoft.com/office/drawing/2014/main" id="{D28EB875-6CDC-44D9-AAC2-0691B15DA83B}"/>
                  </a:ext>
                </a:extLst>
              </p:cNvPr>
              <p:cNvSpPr/>
              <p:nvPr/>
            </p:nvSpPr>
            <p:spPr>
              <a:xfrm rot="3600000">
                <a:off x="3511551" y="2942589"/>
                <a:ext cx="215899" cy="895352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楕円 341">
                <a:extLst>
                  <a:ext uri="{FF2B5EF4-FFF2-40B4-BE49-F238E27FC236}">
                    <a16:creationId xmlns:a16="http://schemas.microsoft.com/office/drawing/2014/main" id="{623E6F4A-27FB-4AE3-9D84-BBB340E71BA9}"/>
                  </a:ext>
                </a:extLst>
              </p:cNvPr>
              <p:cNvSpPr/>
              <p:nvPr/>
            </p:nvSpPr>
            <p:spPr>
              <a:xfrm rot="18000000">
                <a:off x="2705101" y="2782570"/>
                <a:ext cx="215899" cy="895352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楕円 341">
                <a:extLst>
                  <a:ext uri="{FF2B5EF4-FFF2-40B4-BE49-F238E27FC236}">
                    <a16:creationId xmlns:a16="http://schemas.microsoft.com/office/drawing/2014/main" id="{599ADD0F-4701-4C71-A7F6-0103D9B22E4F}"/>
                  </a:ext>
                </a:extLst>
              </p:cNvPr>
              <p:cNvSpPr/>
              <p:nvPr/>
            </p:nvSpPr>
            <p:spPr>
              <a:xfrm rot="3600000">
                <a:off x="3511551" y="2782569"/>
                <a:ext cx="215899" cy="895352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楕円 341">
                <a:extLst>
                  <a:ext uri="{FF2B5EF4-FFF2-40B4-BE49-F238E27FC236}">
                    <a16:creationId xmlns:a16="http://schemas.microsoft.com/office/drawing/2014/main" id="{6B08F5E2-6D1A-45E6-9730-3C93E41FE3EB}"/>
                  </a:ext>
                </a:extLst>
              </p:cNvPr>
              <p:cNvSpPr/>
              <p:nvPr/>
            </p:nvSpPr>
            <p:spPr>
              <a:xfrm rot="18000000">
                <a:off x="2729898" y="2682061"/>
                <a:ext cx="205426" cy="851919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楕円 341">
                <a:extLst>
                  <a:ext uri="{FF2B5EF4-FFF2-40B4-BE49-F238E27FC236}">
                    <a16:creationId xmlns:a16="http://schemas.microsoft.com/office/drawing/2014/main" id="{59FA5F7F-2C87-4847-99E8-054CA22DE090}"/>
                  </a:ext>
                </a:extLst>
              </p:cNvPr>
              <p:cNvSpPr/>
              <p:nvPr/>
            </p:nvSpPr>
            <p:spPr>
              <a:xfrm rot="3600000">
                <a:off x="3497227" y="2682060"/>
                <a:ext cx="205426" cy="851919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楕円 341">
                <a:extLst>
                  <a:ext uri="{FF2B5EF4-FFF2-40B4-BE49-F238E27FC236}">
                    <a16:creationId xmlns:a16="http://schemas.microsoft.com/office/drawing/2014/main" id="{29CA9307-7DA7-4FCE-BF42-7429B76ADD59}"/>
                  </a:ext>
                </a:extLst>
              </p:cNvPr>
              <p:cNvSpPr/>
              <p:nvPr/>
            </p:nvSpPr>
            <p:spPr>
              <a:xfrm rot="18000000">
                <a:off x="2729898" y="2529804"/>
                <a:ext cx="205426" cy="851919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楕円 341">
                <a:extLst>
                  <a:ext uri="{FF2B5EF4-FFF2-40B4-BE49-F238E27FC236}">
                    <a16:creationId xmlns:a16="http://schemas.microsoft.com/office/drawing/2014/main" id="{08A38352-BDF1-45AF-BC82-AFFF1A4F01EA}"/>
                  </a:ext>
                </a:extLst>
              </p:cNvPr>
              <p:cNvSpPr/>
              <p:nvPr/>
            </p:nvSpPr>
            <p:spPr>
              <a:xfrm rot="3600000">
                <a:off x="3497227" y="2529803"/>
                <a:ext cx="205426" cy="851919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楕円 341">
                <a:extLst>
                  <a:ext uri="{FF2B5EF4-FFF2-40B4-BE49-F238E27FC236}">
                    <a16:creationId xmlns:a16="http://schemas.microsoft.com/office/drawing/2014/main" id="{142A1796-E2A4-4FCE-BB7E-8D0A275726DF}"/>
                  </a:ext>
                </a:extLst>
              </p:cNvPr>
              <p:cNvSpPr/>
              <p:nvPr/>
            </p:nvSpPr>
            <p:spPr>
              <a:xfrm rot="18000000">
                <a:off x="2779490" y="2415798"/>
                <a:ext cx="184480" cy="765056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楕円 341">
                <a:extLst>
                  <a:ext uri="{FF2B5EF4-FFF2-40B4-BE49-F238E27FC236}">
                    <a16:creationId xmlns:a16="http://schemas.microsoft.com/office/drawing/2014/main" id="{3CD5237E-7FE4-4989-9CD7-73B67C13659B}"/>
                  </a:ext>
                </a:extLst>
              </p:cNvPr>
              <p:cNvSpPr/>
              <p:nvPr/>
            </p:nvSpPr>
            <p:spPr>
              <a:xfrm rot="3600000">
                <a:off x="3468581" y="2415797"/>
                <a:ext cx="184480" cy="765056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楕円 341">
                <a:extLst>
                  <a:ext uri="{FF2B5EF4-FFF2-40B4-BE49-F238E27FC236}">
                    <a16:creationId xmlns:a16="http://schemas.microsoft.com/office/drawing/2014/main" id="{5C28F26E-5A11-4CA9-AFF9-2F33F1F096DE}"/>
                  </a:ext>
                </a:extLst>
              </p:cNvPr>
              <p:cNvSpPr/>
              <p:nvPr/>
            </p:nvSpPr>
            <p:spPr>
              <a:xfrm rot="18000000">
                <a:off x="2779490" y="2279065"/>
                <a:ext cx="184480" cy="765056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楕円 341">
                <a:extLst>
                  <a:ext uri="{FF2B5EF4-FFF2-40B4-BE49-F238E27FC236}">
                    <a16:creationId xmlns:a16="http://schemas.microsoft.com/office/drawing/2014/main" id="{E1F0382F-5634-4FD7-B307-3458E3C3D3B4}"/>
                  </a:ext>
                </a:extLst>
              </p:cNvPr>
              <p:cNvSpPr/>
              <p:nvPr/>
            </p:nvSpPr>
            <p:spPr>
              <a:xfrm rot="3600000">
                <a:off x="3468581" y="2279064"/>
                <a:ext cx="184480" cy="765056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楕円 341">
                <a:extLst>
                  <a:ext uri="{FF2B5EF4-FFF2-40B4-BE49-F238E27FC236}">
                    <a16:creationId xmlns:a16="http://schemas.microsoft.com/office/drawing/2014/main" id="{9D5FE01C-1682-46BC-80A8-3840DF4023D0}"/>
                  </a:ext>
                </a:extLst>
              </p:cNvPr>
              <p:cNvSpPr/>
              <p:nvPr/>
            </p:nvSpPr>
            <p:spPr>
              <a:xfrm rot="18000000">
                <a:off x="2829081" y="2223085"/>
                <a:ext cx="163535" cy="678194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楕円 341">
                <a:extLst>
                  <a:ext uri="{FF2B5EF4-FFF2-40B4-BE49-F238E27FC236}">
                    <a16:creationId xmlns:a16="http://schemas.microsoft.com/office/drawing/2014/main" id="{CA42946E-8E95-454B-A4FB-4E06B4736798}"/>
                  </a:ext>
                </a:extLst>
              </p:cNvPr>
              <p:cNvSpPr/>
              <p:nvPr/>
            </p:nvSpPr>
            <p:spPr>
              <a:xfrm rot="3600000">
                <a:off x="3439935" y="2223084"/>
                <a:ext cx="163535" cy="678194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楕円 341">
                <a:extLst>
                  <a:ext uri="{FF2B5EF4-FFF2-40B4-BE49-F238E27FC236}">
                    <a16:creationId xmlns:a16="http://schemas.microsoft.com/office/drawing/2014/main" id="{332C7E47-EE42-4695-80C5-29623C471BE6}"/>
                  </a:ext>
                </a:extLst>
              </p:cNvPr>
              <p:cNvSpPr/>
              <p:nvPr/>
            </p:nvSpPr>
            <p:spPr>
              <a:xfrm rot="18000000">
                <a:off x="2829081" y="2082140"/>
                <a:ext cx="163535" cy="678194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楕円 341">
                <a:extLst>
                  <a:ext uri="{FF2B5EF4-FFF2-40B4-BE49-F238E27FC236}">
                    <a16:creationId xmlns:a16="http://schemas.microsoft.com/office/drawing/2014/main" id="{DC99A854-6668-4BEE-9C6B-7393AB075306}"/>
                  </a:ext>
                </a:extLst>
              </p:cNvPr>
              <p:cNvSpPr/>
              <p:nvPr/>
            </p:nvSpPr>
            <p:spPr>
              <a:xfrm rot="3600000">
                <a:off x="3439935" y="2082139"/>
                <a:ext cx="163535" cy="678194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楕円 341">
                <a:extLst>
                  <a:ext uri="{FF2B5EF4-FFF2-40B4-BE49-F238E27FC236}">
                    <a16:creationId xmlns:a16="http://schemas.microsoft.com/office/drawing/2014/main" id="{E7C6906D-2856-49D1-BCD8-B8D44BB0745F}"/>
                  </a:ext>
                </a:extLst>
              </p:cNvPr>
              <p:cNvSpPr/>
              <p:nvPr/>
            </p:nvSpPr>
            <p:spPr>
              <a:xfrm rot="18000000">
                <a:off x="2871777" y="1981675"/>
                <a:ext cx="145502" cy="603409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楕円 341">
                <a:extLst>
                  <a:ext uri="{FF2B5EF4-FFF2-40B4-BE49-F238E27FC236}">
                    <a16:creationId xmlns:a16="http://schemas.microsoft.com/office/drawing/2014/main" id="{CB0307F7-C861-41C2-B4D4-FACD194DE299}"/>
                  </a:ext>
                </a:extLst>
              </p:cNvPr>
              <p:cNvSpPr/>
              <p:nvPr/>
            </p:nvSpPr>
            <p:spPr>
              <a:xfrm rot="3600000">
                <a:off x="3415272" y="1981674"/>
                <a:ext cx="145502" cy="603409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楕円 341">
                <a:extLst>
                  <a:ext uri="{FF2B5EF4-FFF2-40B4-BE49-F238E27FC236}">
                    <a16:creationId xmlns:a16="http://schemas.microsoft.com/office/drawing/2014/main" id="{E2895F1B-8261-4555-B157-AE4EE0F41463}"/>
                  </a:ext>
                </a:extLst>
              </p:cNvPr>
              <p:cNvSpPr/>
              <p:nvPr/>
            </p:nvSpPr>
            <p:spPr>
              <a:xfrm rot="18000000">
                <a:off x="2871777" y="1836182"/>
                <a:ext cx="145502" cy="603409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楕円 341">
                <a:extLst>
                  <a:ext uri="{FF2B5EF4-FFF2-40B4-BE49-F238E27FC236}">
                    <a16:creationId xmlns:a16="http://schemas.microsoft.com/office/drawing/2014/main" id="{47DA1A92-4C19-4135-AF69-841950675294}"/>
                  </a:ext>
                </a:extLst>
              </p:cNvPr>
              <p:cNvSpPr/>
              <p:nvPr/>
            </p:nvSpPr>
            <p:spPr>
              <a:xfrm rot="3600000">
                <a:off x="3415272" y="1836182"/>
                <a:ext cx="145502" cy="603409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楕円 341">
                <a:extLst>
                  <a:ext uri="{FF2B5EF4-FFF2-40B4-BE49-F238E27FC236}">
                    <a16:creationId xmlns:a16="http://schemas.microsoft.com/office/drawing/2014/main" id="{A51BD94F-BFD7-494B-B84E-35148EA67B29}"/>
                  </a:ext>
                </a:extLst>
              </p:cNvPr>
              <p:cNvSpPr/>
              <p:nvPr/>
            </p:nvSpPr>
            <p:spPr>
              <a:xfrm rot="18000000">
                <a:off x="2919352" y="1778484"/>
                <a:ext cx="128090" cy="531198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楕円 341">
                <a:extLst>
                  <a:ext uri="{FF2B5EF4-FFF2-40B4-BE49-F238E27FC236}">
                    <a16:creationId xmlns:a16="http://schemas.microsoft.com/office/drawing/2014/main" id="{076AC111-596D-47C5-A4F7-6905B2B8DE23}"/>
                  </a:ext>
                </a:extLst>
              </p:cNvPr>
              <p:cNvSpPr/>
              <p:nvPr/>
            </p:nvSpPr>
            <p:spPr>
              <a:xfrm rot="3600000">
                <a:off x="3397806" y="1778484"/>
                <a:ext cx="128090" cy="531198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楕円 341">
                <a:extLst>
                  <a:ext uri="{FF2B5EF4-FFF2-40B4-BE49-F238E27FC236}">
                    <a16:creationId xmlns:a16="http://schemas.microsoft.com/office/drawing/2014/main" id="{9BF77F8D-86D2-4897-ACBA-09B9CDBFC8B5}"/>
                  </a:ext>
                </a:extLst>
              </p:cNvPr>
              <p:cNvSpPr/>
              <p:nvPr/>
            </p:nvSpPr>
            <p:spPr>
              <a:xfrm rot="18000000">
                <a:off x="2919352" y="1650402"/>
                <a:ext cx="128090" cy="531198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楕円 341">
                <a:extLst>
                  <a:ext uri="{FF2B5EF4-FFF2-40B4-BE49-F238E27FC236}">
                    <a16:creationId xmlns:a16="http://schemas.microsoft.com/office/drawing/2014/main" id="{507F5C24-E887-4EEC-A438-EEA5D98F1972}"/>
                  </a:ext>
                </a:extLst>
              </p:cNvPr>
              <p:cNvSpPr/>
              <p:nvPr/>
            </p:nvSpPr>
            <p:spPr>
              <a:xfrm rot="3600000">
                <a:off x="3397806" y="1650402"/>
                <a:ext cx="128090" cy="531198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楕円 341">
                <a:extLst>
                  <a:ext uri="{FF2B5EF4-FFF2-40B4-BE49-F238E27FC236}">
                    <a16:creationId xmlns:a16="http://schemas.microsoft.com/office/drawing/2014/main" id="{7E5473DC-C763-4871-8759-925340D1E773}"/>
                  </a:ext>
                </a:extLst>
              </p:cNvPr>
              <p:cNvSpPr/>
              <p:nvPr/>
            </p:nvSpPr>
            <p:spPr>
              <a:xfrm rot="18435973">
                <a:off x="2988017" y="1619886"/>
                <a:ext cx="99088" cy="410927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楕円 341">
                <a:extLst>
                  <a:ext uri="{FF2B5EF4-FFF2-40B4-BE49-F238E27FC236}">
                    <a16:creationId xmlns:a16="http://schemas.microsoft.com/office/drawing/2014/main" id="{79B41CBC-F89D-44E0-AFD4-A039E5E71860}"/>
                  </a:ext>
                </a:extLst>
              </p:cNvPr>
              <p:cNvSpPr/>
              <p:nvPr/>
            </p:nvSpPr>
            <p:spPr>
              <a:xfrm rot="3252763">
                <a:off x="3354961" y="1599033"/>
                <a:ext cx="99088" cy="410927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楕円 341">
                <a:extLst>
                  <a:ext uri="{FF2B5EF4-FFF2-40B4-BE49-F238E27FC236}">
                    <a16:creationId xmlns:a16="http://schemas.microsoft.com/office/drawing/2014/main" id="{610CE67E-65D5-4248-A817-F80BDD181EAD}"/>
                  </a:ext>
                </a:extLst>
              </p:cNvPr>
              <p:cNvSpPr/>
              <p:nvPr/>
            </p:nvSpPr>
            <p:spPr>
              <a:xfrm rot="18545968">
                <a:off x="2988017" y="1475390"/>
                <a:ext cx="99088" cy="410927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楕円 341">
                <a:extLst>
                  <a:ext uri="{FF2B5EF4-FFF2-40B4-BE49-F238E27FC236}">
                    <a16:creationId xmlns:a16="http://schemas.microsoft.com/office/drawing/2014/main" id="{4DCCF941-621E-4125-A4CD-2938D09ABEA8}"/>
                  </a:ext>
                </a:extLst>
              </p:cNvPr>
              <p:cNvSpPr/>
              <p:nvPr/>
            </p:nvSpPr>
            <p:spPr>
              <a:xfrm rot="3210720">
                <a:off x="3344919" y="1479803"/>
                <a:ext cx="99088" cy="410927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楕円 341">
                <a:extLst>
                  <a:ext uri="{FF2B5EF4-FFF2-40B4-BE49-F238E27FC236}">
                    <a16:creationId xmlns:a16="http://schemas.microsoft.com/office/drawing/2014/main" id="{D16654B5-1FEE-4F1C-934C-ADCA672C6C11}"/>
                  </a:ext>
                </a:extLst>
              </p:cNvPr>
              <p:cNvSpPr/>
              <p:nvPr/>
            </p:nvSpPr>
            <p:spPr>
              <a:xfrm rot="18649323">
                <a:off x="3033794" y="1371956"/>
                <a:ext cx="79754" cy="330746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楕円 341">
                <a:extLst>
                  <a:ext uri="{FF2B5EF4-FFF2-40B4-BE49-F238E27FC236}">
                    <a16:creationId xmlns:a16="http://schemas.microsoft.com/office/drawing/2014/main" id="{ABCC31DD-F6C9-4EF8-9702-EEB0358C5F63}"/>
                  </a:ext>
                </a:extLst>
              </p:cNvPr>
              <p:cNvSpPr/>
              <p:nvPr/>
            </p:nvSpPr>
            <p:spPr>
              <a:xfrm rot="2990062">
                <a:off x="3331700" y="1371956"/>
                <a:ext cx="79754" cy="330746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楕円 341">
                <a:extLst>
                  <a:ext uri="{FF2B5EF4-FFF2-40B4-BE49-F238E27FC236}">
                    <a16:creationId xmlns:a16="http://schemas.microsoft.com/office/drawing/2014/main" id="{4D6B0FBF-53D5-41C6-BDAD-162F3B691BD4}"/>
                  </a:ext>
                </a:extLst>
              </p:cNvPr>
              <p:cNvSpPr/>
              <p:nvPr/>
            </p:nvSpPr>
            <p:spPr>
              <a:xfrm rot="19608281">
                <a:off x="3073143" y="1224299"/>
                <a:ext cx="79754" cy="330746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楕円 341">
                <a:extLst>
                  <a:ext uri="{FF2B5EF4-FFF2-40B4-BE49-F238E27FC236}">
                    <a16:creationId xmlns:a16="http://schemas.microsoft.com/office/drawing/2014/main" id="{A2E4E54C-8D12-483B-8E65-C66C799436C0}"/>
                  </a:ext>
                </a:extLst>
              </p:cNvPr>
              <p:cNvSpPr/>
              <p:nvPr/>
            </p:nvSpPr>
            <p:spPr>
              <a:xfrm rot="2606021">
                <a:off x="3332868" y="1199822"/>
                <a:ext cx="85692" cy="307825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楕円 341">
                <a:extLst>
                  <a:ext uri="{FF2B5EF4-FFF2-40B4-BE49-F238E27FC236}">
                    <a16:creationId xmlns:a16="http://schemas.microsoft.com/office/drawing/2014/main" id="{F11F3F8A-5156-4750-BE25-26507CBAE9E4}"/>
                  </a:ext>
                </a:extLst>
              </p:cNvPr>
              <p:cNvSpPr/>
              <p:nvPr/>
            </p:nvSpPr>
            <p:spPr>
              <a:xfrm rot="21443255">
                <a:off x="3176289" y="1093725"/>
                <a:ext cx="85692" cy="307825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4B06B6F0-8A27-459D-A1AA-DCDFCFFAA622}"/>
                </a:ext>
              </a:extLst>
            </p:cNvPr>
            <p:cNvGrpSpPr/>
            <p:nvPr/>
          </p:nvGrpSpPr>
          <p:grpSpPr>
            <a:xfrm>
              <a:off x="2299103" y="1091838"/>
              <a:ext cx="1853456" cy="2624025"/>
              <a:chOff x="2299103" y="1091838"/>
              <a:chExt cx="1853456" cy="2624025"/>
            </a:xfrm>
          </p:grpSpPr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10A62444-DF76-48EA-95F4-B7B099D196F0}"/>
                  </a:ext>
                </a:extLst>
              </p:cNvPr>
              <p:cNvSpPr/>
              <p:nvPr/>
            </p:nvSpPr>
            <p:spPr>
              <a:xfrm rot="21444067">
                <a:off x="3145823" y="1381237"/>
                <a:ext cx="165983" cy="2334626"/>
              </a:xfrm>
              <a:custGeom>
                <a:avLst/>
                <a:gdLst>
                  <a:gd name="connsiteX0" fmla="*/ 158750 w 158750"/>
                  <a:gd name="connsiteY0" fmla="*/ 0 h 1981200"/>
                  <a:gd name="connsiteX1" fmla="*/ 79375 w 158750"/>
                  <a:gd name="connsiteY1" fmla="*/ 1978025 h 1981200"/>
                  <a:gd name="connsiteX2" fmla="*/ 79405 w 158750"/>
                  <a:gd name="connsiteY2" fmla="*/ 1981200 h 1981200"/>
                  <a:gd name="connsiteX3" fmla="*/ 26 w 158750"/>
                  <a:gd name="connsiteY3" fmla="*/ 1981200 h 1981200"/>
                  <a:gd name="connsiteX4" fmla="*/ 0 w 158750"/>
                  <a:gd name="connsiteY4" fmla="*/ 1978025 h 1981200"/>
                  <a:gd name="connsiteX5" fmla="*/ 158750 w 158750"/>
                  <a:gd name="connsiteY5" fmla="*/ 0 h 198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8750" h="1981200">
                    <a:moveTo>
                      <a:pt x="158750" y="0"/>
                    </a:moveTo>
                    <a:cubicBezTo>
                      <a:pt x="108782" y="466948"/>
                      <a:pt x="79375" y="1199778"/>
                      <a:pt x="79375" y="1978025"/>
                    </a:cubicBezTo>
                    <a:lnTo>
                      <a:pt x="79405" y="1981200"/>
                    </a:lnTo>
                    <a:lnTo>
                      <a:pt x="26" y="1981200"/>
                    </a:lnTo>
                    <a:lnTo>
                      <a:pt x="0" y="1978025"/>
                    </a:lnTo>
                    <a:cubicBezTo>
                      <a:pt x="0" y="885592"/>
                      <a:pt x="71075" y="0"/>
                      <a:pt x="15875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楕円 341">
                <a:extLst>
                  <a:ext uri="{FF2B5EF4-FFF2-40B4-BE49-F238E27FC236}">
                    <a16:creationId xmlns:a16="http://schemas.microsoft.com/office/drawing/2014/main" id="{014DFBF3-954D-494B-8FCC-AB7E984F445D}"/>
                  </a:ext>
                </a:extLst>
              </p:cNvPr>
              <p:cNvSpPr/>
              <p:nvPr/>
            </p:nvSpPr>
            <p:spPr>
              <a:xfrm rot="16681637">
                <a:off x="2638829" y="3088758"/>
                <a:ext cx="215899" cy="895352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楕円 341">
                <a:extLst>
                  <a:ext uri="{FF2B5EF4-FFF2-40B4-BE49-F238E27FC236}">
                    <a16:creationId xmlns:a16="http://schemas.microsoft.com/office/drawing/2014/main" id="{9DB3C0E7-4D44-480D-AF82-C70C970A5FBB}"/>
                  </a:ext>
                </a:extLst>
              </p:cNvPr>
              <p:cNvSpPr/>
              <p:nvPr/>
            </p:nvSpPr>
            <p:spPr>
              <a:xfrm rot="4264582">
                <a:off x="3596933" y="3006414"/>
                <a:ext cx="215899" cy="895352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楕円 341">
                <a:extLst>
                  <a:ext uri="{FF2B5EF4-FFF2-40B4-BE49-F238E27FC236}">
                    <a16:creationId xmlns:a16="http://schemas.microsoft.com/office/drawing/2014/main" id="{6449D141-B928-4E5A-AEBF-0F2340EA3633}"/>
                  </a:ext>
                </a:extLst>
              </p:cNvPr>
              <p:cNvSpPr/>
              <p:nvPr/>
            </p:nvSpPr>
            <p:spPr>
              <a:xfrm rot="17637099">
                <a:off x="2679985" y="2821190"/>
                <a:ext cx="215899" cy="895352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楕円 341">
                <a:extLst>
                  <a:ext uri="{FF2B5EF4-FFF2-40B4-BE49-F238E27FC236}">
                    <a16:creationId xmlns:a16="http://schemas.microsoft.com/office/drawing/2014/main" id="{B2B599BC-4F32-47D9-AC83-BCCF89BDB09F}"/>
                  </a:ext>
                </a:extLst>
              </p:cNvPr>
              <p:cNvSpPr/>
              <p:nvPr/>
            </p:nvSpPr>
            <p:spPr>
              <a:xfrm rot="3881713">
                <a:off x="3556718" y="2801172"/>
                <a:ext cx="215899" cy="895352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楕円 341">
                <a:extLst>
                  <a:ext uri="{FF2B5EF4-FFF2-40B4-BE49-F238E27FC236}">
                    <a16:creationId xmlns:a16="http://schemas.microsoft.com/office/drawing/2014/main" id="{8486ED09-061B-4F54-82C1-8A5971700797}"/>
                  </a:ext>
                </a:extLst>
              </p:cNvPr>
              <p:cNvSpPr/>
              <p:nvPr/>
            </p:nvSpPr>
            <p:spPr>
              <a:xfrm rot="18000000">
                <a:off x="2729898" y="2682061"/>
                <a:ext cx="205426" cy="851919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楕円 341">
                <a:extLst>
                  <a:ext uri="{FF2B5EF4-FFF2-40B4-BE49-F238E27FC236}">
                    <a16:creationId xmlns:a16="http://schemas.microsoft.com/office/drawing/2014/main" id="{776DF8B8-4632-412A-A46A-35DF085E86BD}"/>
                  </a:ext>
                </a:extLst>
              </p:cNvPr>
              <p:cNvSpPr/>
              <p:nvPr/>
            </p:nvSpPr>
            <p:spPr>
              <a:xfrm rot="3600000">
                <a:off x="3497227" y="2682060"/>
                <a:ext cx="205426" cy="851919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楕円 341">
                <a:extLst>
                  <a:ext uri="{FF2B5EF4-FFF2-40B4-BE49-F238E27FC236}">
                    <a16:creationId xmlns:a16="http://schemas.microsoft.com/office/drawing/2014/main" id="{D1F2C8BF-769D-4C4F-A01D-D5BB754BEAD6}"/>
                  </a:ext>
                </a:extLst>
              </p:cNvPr>
              <p:cNvSpPr/>
              <p:nvPr/>
            </p:nvSpPr>
            <p:spPr>
              <a:xfrm rot="18000000">
                <a:off x="2729898" y="2529804"/>
                <a:ext cx="205426" cy="851919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楕円 341">
                <a:extLst>
                  <a:ext uri="{FF2B5EF4-FFF2-40B4-BE49-F238E27FC236}">
                    <a16:creationId xmlns:a16="http://schemas.microsoft.com/office/drawing/2014/main" id="{D19DBDA7-7120-428F-97D8-5427C1291E31}"/>
                  </a:ext>
                </a:extLst>
              </p:cNvPr>
              <p:cNvSpPr/>
              <p:nvPr/>
            </p:nvSpPr>
            <p:spPr>
              <a:xfrm rot="3600000">
                <a:off x="3497227" y="2529803"/>
                <a:ext cx="205426" cy="851919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楕円 341">
                <a:extLst>
                  <a:ext uri="{FF2B5EF4-FFF2-40B4-BE49-F238E27FC236}">
                    <a16:creationId xmlns:a16="http://schemas.microsoft.com/office/drawing/2014/main" id="{643A85B3-8204-4C3F-B91A-61BF50AE7F19}"/>
                  </a:ext>
                </a:extLst>
              </p:cNvPr>
              <p:cNvSpPr/>
              <p:nvPr/>
            </p:nvSpPr>
            <p:spPr>
              <a:xfrm rot="18000000">
                <a:off x="2779490" y="2415798"/>
                <a:ext cx="184480" cy="765056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楕円 341">
                <a:extLst>
                  <a:ext uri="{FF2B5EF4-FFF2-40B4-BE49-F238E27FC236}">
                    <a16:creationId xmlns:a16="http://schemas.microsoft.com/office/drawing/2014/main" id="{A9B6DBDF-FF89-43BB-8109-4C673A58E55C}"/>
                  </a:ext>
                </a:extLst>
              </p:cNvPr>
              <p:cNvSpPr/>
              <p:nvPr/>
            </p:nvSpPr>
            <p:spPr>
              <a:xfrm rot="3600000">
                <a:off x="3468581" y="2415797"/>
                <a:ext cx="184480" cy="765056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楕円 341">
                <a:extLst>
                  <a:ext uri="{FF2B5EF4-FFF2-40B4-BE49-F238E27FC236}">
                    <a16:creationId xmlns:a16="http://schemas.microsoft.com/office/drawing/2014/main" id="{84A86D2B-C6DB-4F8C-BE78-CB08D950D638}"/>
                  </a:ext>
                </a:extLst>
              </p:cNvPr>
              <p:cNvSpPr/>
              <p:nvPr/>
            </p:nvSpPr>
            <p:spPr>
              <a:xfrm rot="18000000">
                <a:off x="2779490" y="2279065"/>
                <a:ext cx="184480" cy="765056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楕円 341">
                <a:extLst>
                  <a:ext uri="{FF2B5EF4-FFF2-40B4-BE49-F238E27FC236}">
                    <a16:creationId xmlns:a16="http://schemas.microsoft.com/office/drawing/2014/main" id="{4279418C-A042-424E-B587-EFAF9D77A070}"/>
                  </a:ext>
                </a:extLst>
              </p:cNvPr>
              <p:cNvSpPr/>
              <p:nvPr/>
            </p:nvSpPr>
            <p:spPr>
              <a:xfrm rot="3600000">
                <a:off x="3468581" y="2279064"/>
                <a:ext cx="184480" cy="765056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楕円 341">
                <a:extLst>
                  <a:ext uri="{FF2B5EF4-FFF2-40B4-BE49-F238E27FC236}">
                    <a16:creationId xmlns:a16="http://schemas.microsoft.com/office/drawing/2014/main" id="{4156A89B-3BA0-4AEE-9445-C0F1EA4BAEDA}"/>
                  </a:ext>
                </a:extLst>
              </p:cNvPr>
              <p:cNvSpPr/>
              <p:nvPr/>
            </p:nvSpPr>
            <p:spPr>
              <a:xfrm rot="18000000">
                <a:off x="2829081" y="2223085"/>
                <a:ext cx="163535" cy="678194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楕円 341">
                <a:extLst>
                  <a:ext uri="{FF2B5EF4-FFF2-40B4-BE49-F238E27FC236}">
                    <a16:creationId xmlns:a16="http://schemas.microsoft.com/office/drawing/2014/main" id="{4864FD6B-91F2-4F7D-A3BA-06847B475711}"/>
                  </a:ext>
                </a:extLst>
              </p:cNvPr>
              <p:cNvSpPr/>
              <p:nvPr/>
            </p:nvSpPr>
            <p:spPr>
              <a:xfrm rot="3600000">
                <a:off x="3439935" y="2223084"/>
                <a:ext cx="163535" cy="678194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楕円 341">
                <a:extLst>
                  <a:ext uri="{FF2B5EF4-FFF2-40B4-BE49-F238E27FC236}">
                    <a16:creationId xmlns:a16="http://schemas.microsoft.com/office/drawing/2014/main" id="{4053EE07-4B3C-45DA-9914-4F487380C741}"/>
                  </a:ext>
                </a:extLst>
              </p:cNvPr>
              <p:cNvSpPr/>
              <p:nvPr/>
            </p:nvSpPr>
            <p:spPr>
              <a:xfrm rot="18000000">
                <a:off x="2829081" y="2082140"/>
                <a:ext cx="163535" cy="678194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楕円 341">
                <a:extLst>
                  <a:ext uri="{FF2B5EF4-FFF2-40B4-BE49-F238E27FC236}">
                    <a16:creationId xmlns:a16="http://schemas.microsoft.com/office/drawing/2014/main" id="{153ED93C-20FD-4A26-915C-FF81A1D1A88E}"/>
                  </a:ext>
                </a:extLst>
              </p:cNvPr>
              <p:cNvSpPr/>
              <p:nvPr/>
            </p:nvSpPr>
            <p:spPr>
              <a:xfrm rot="3600000">
                <a:off x="3439935" y="2082139"/>
                <a:ext cx="163535" cy="678194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楕円 341">
                <a:extLst>
                  <a:ext uri="{FF2B5EF4-FFF2-40B4-BE49-F238E27FC236}">
                    <a16:creationId xmlns:a16="http://schemas.microsoft.com/office/drawing/2014/main" id="{18DB29C7-CDB8-4793-BCDA-19BA0C98CCF9}"/>
                  </a:ext>
                </a:extLst>
              </p:cNvPr>
              <p:cNvSpPr/>
              <p:nvPr/>
            </p:nvSpPr>
            <p:spPr>
              <a:xfrm rot="18000000">
                <a:off x="2871777" y="1981675"/>
                <a:ext cx="145502" cy="603409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楕円 341">
                <a:extLst>
                  <a:ext uri="{FF2B5EF4-FFF2-40B4-BE49-F238E27FC236}">
                    <a16:creationId xmlns:a16="http://schemas.microsoft.com/office/drawing/2014/main" id="{D686FB11-D3EF-4406-8ED7-0049EC0E607D}"/>
                  </a:ext>
                </a:extLst>
              </p:cNvPr>
              <p:cNvSpPr/>
              <p:nvPr/>
            </p:nvSpPr>
            <p:spPr>
              <a:xfrm rot="3600000">
                <a:off x="3415272" y="1981674"/>
                <a:ext cx="145502" cy="603409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楕円 341">
                <a:extLst>
                  <a:ext uri="{FF2B5EF4-FFF2-40B4-BE49-F238E27FC236}">
                    <a16:creationId xmlns:a16="http://schemas.microsoft.com/office/drawing/2014/main" id="{B7A31CF6-CAB5-418B-B2E8-E0A7B03D8654}"/>
                  </a:ext>
                </a:extLst>
              </p:cNvPr>
              <p:cNvSpPr/>
              <p:nvPr/>
            </p:nvSpPr>
            <p:spPr>
              <a:xfrm rot="18000000">
                <a:off x="2871777" y="1836182"/>
                <a:ext cx="145502" cy="603409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楕円 341">
                <a:extLst>
                  <a:ext uri="{FF2B5EF4-FFF2-40B4-BE49-F238E27FC236}">
                    <a16:creationId xmlns:a16="http://schemas.microsoft.com/office/drawing/2014/main" id="{C60A99B4-BEF1-42B1-9295-E6052886C216}"/>
                  </a:ext>
                </a:extLst>
              </p:cNvPr>
              <p:cNvSpPr/>
              <p:nvPr/>
            </p:nvSpPr>
            <p:spPr>
              <a:xfrm rot="3600000">
                <a:off x="3415272" y="1836182"/>
                <a:ext cx="145502" cy="603409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楕円 341">
                <a:extLst>
                  <a:ext uri="{FF2B5EF4-FFF2-40B4-BE49-F238E27FC236}">
                    <a16:creationId xmlns:a16="http://schemas.microsoft.com/office/drawing/2014/main" id="{77CABB0C-B8A9-44EC-AB56-4F79A6E95AFC}"/>
                  </a:ext>
                </a:extLst>
              </p:cNvPr>
              <p:cNvSpPr/>
              <p:nvPr/>
            </p:nvSpPr>
            <p:spPr>
              <a:xfrm rot="18000000">
                <a:off x="2919352" y="1778484"/>
                <a:ext cx="128090" cy="531198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楕円 341">
                <a:extLst>
                  <a:ext uri="{FF2B5EF4-FFF2-40B4-BE49-F238E27FC236}">
                    <a16:creationId xmlns:a16="http://schemas.microsoft.com/office/drawing/2014/main" id="{F083F208-65A3-487D-ACBD-A4B0B52DFF6F}"/>
                  </a:ext>
                </a:extLst>
              </p:cNvPr>
              <p:cNvSpPr/>
              <p:nvPr/>
            </p:nvSpPr>
            <p:spPr>
              <a:xfrm rot="3600000">
                <a:off x="3397806" y="1778484"/>
                <a:ext cx="128090" cy="531198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楕円 341">
                <a:extLst>
                  <a:ext uri="{FF2B5EF4-FFF2-40B4-BE49-F238E27FC236}">
                    <a16:creationId xmlns:a16="http://schemas.microsoft.com/office/drawing/2014/main" id="{39D4B937-5DA7-49B2-B2F5-0CCBBAEF760E}"/>
                  </a:ext>
                </a:extLst>
              </p:cNvPr>
              <p:cNvSpPr/>
              <p:nvPr/>
            </p:nvSpPr>
            <p:spPr>
              <a:xfrm rot="18000000">
                <a:off x="2919352" y="1650402"/>
                <a:ext cx="128090" cy="531198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楕円 341">
                <a:extLst>
                  <a:ext uri="{FF2B5EF4-FFF2-40B4-BE49-F238E27FC236}">
                    <a16:creationId xmlns:a16="http://schemas.microsoft.com/office/drawing/2014/main" id="{607405E4-FD1E-47B7-BBBE-076599EA6424}"/>
                  </a:ext>
                </a:extLst>
              </p:cNvPr>
              <p:cNvSpPr/>
              <p:nvPr/>
            </p:nvSpPr>
            <p:spPr>
              <a:xfrm rot="3600000">
                <a:off x="3397806" y="1650402"/>
                <a:ext cx="128090" cy="531198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楕円 341">
                <a:extLst>
                  <a:ext uri="{FF2B5EF4-FFF2-40B4-BE49-F238E27FC236}">
                    <a16:creationId xmlns:a16="http://schemas.microsoft.com/office/drawing/2014/main" id="{1BE2569E-19CE-4B9A-9B14-95157B2B2B9B}"/>
                  </a:ext>
                </a:extLst>
              </p:cNvPr>
              <p:cNvSpPr/>
              <p:nvPr/>
            </p:nvSpPr>
            <p:spPr>
              <a:xfrm rot="18435973">
                <a:off x="2988017" y="1619886"/>
                <a:ext cx="99088" cy="410927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楕円 341">
                <a:extLst>
                  <a:ext uri="{FF2B5EF4-FFF2-40B4-BE49-F238E27FC236}">
                    <a16:creationId xmlns:a16="http://schemas.microsoft.com/office/drawing/2014/main" id="{A194306D-2536-4756-A12D-101F629E5F4E}"/>
                  </a:ext>
                </a:extLst>
              </p:cNvPr>
              <p:cNvSpPr/>
              <p:nvPr/>
            </p:nvSpPr>
            <p:spPr>
              <a:xfrm rot="3252763">
                <a:off x="3354961" y="1599033"/>
                <a:ext cx="99088" cy="410927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楕円 341">
                <a:extLst>
                  <a:ext uri="{FF2B5EF4-FFF2-40B4-BE49-F238E27FC236}">
                    <a16:creationId xmlns:a16="http://schemas.microsoft.com/office/drawing/2014/main" id="{4AA43800-42D2-4096-9C28-664E8D268145}"/>
                  </a:ext>
                </a:extLst>
              </p:cNvPr>
              <p:cNvSpPr/>
              <p:nvPr/>
            </p:nvSpPr>
            <p:spPr>
              <a:xfrm rot="18545968">
                <a:off x="2988017" y="1475390"/>
                <a:ext cx="99088" cy="410927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楕円 341">
                <a:extLst>
                  <a:ext uri="{FF2B5EF4-FFF2-40B4-BE49-F238E27FC236}">
                    <a16:creationId xmlns:a16="http://schemas.microsoft.com/office/drawing/2014/main" id="{88EA3F97-D4A9-4768-A804-F8D44B85BEF5}"/>
                  </a:ext>
                </a:extLst>
              </p:cNvPr>
              <p:cNvSpPr/>
              <p:nvPr/>
            </p:nvSpPr>
            <p:spPr>
              <a:xfrm rot="3210720">
                <a:off x="3344919" y="1479803"/>
                <a:ext cx="99088" cy="410927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楕円 341">
                <a:extLst>
                  <a:ext uri="{FF2B5EF4-FFF2-40B4-BE49-F238E27FC236}">
                    <a16:creationId xmlns:a16="http://schemas.microsoft.com/office/drawing/2014/main" id="{0BAA7A83-2BCD-4D22-B069-AB7B2B656A18}"/>
                  </a:ext>
                </a:extLst>
              </p:cNvPr>
              <p:cNvSpPr/>
              <p:nvPr/>
            </p:nvSpPr>
            <p:spPr>
              <a:xfrm rot="18649323">
                <a:off x="3024873" y="1396915"/>
                <a:ext cx="79754" cy="330746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楕円 341">
                <a:extLst>
                  <a:ext uri="{FF2B5EF4-FFF2-40B4-BE49-F238E27FC236}">
                    <a16:creationId xmlns:a16="http://schemas.microsoft.com/office/drawing/2014/main" id="{BAAB552F-988C-4385-AFA6-96C512495725}"/>
                  </a:ext>
                </a:extLst>
              </p:cNvPr>
              <p:cNvSpPr/>
              <p:nvPr/>
            </p:nvSpPr>
            <p:spPr>
              <a:xfrm rot="2990062">
                <a:off x="3331700" y="1371956"/>
                <a:ext cx="79754" cy="330746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楕円 341">
                <a:extLst>
                  <a:ext uri="{FF2B5EF4-FFF2-40B4-BE49-F238E27FC236}">
                    <a16:creationId xmlns:a16="http://schemas.microsoft.com/office/drawing/2014/main" id="{ADA3A58A-4760-451B-B25F-231B9BB778EC}"/>
                  </a:ext>
                </a:extLst>
              </p:cNvPr>
              <p:cNvSpPr/>
              <p:nvPr/>
            </p:nvSpPr>
            <p:spPr>
              <a:xfrm rot="19608281">
                <a:off x="3077769" y="1135525"/>
                <a:ext cx="79754" cy="330746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楕円 341">
                <a:extLst>
                  <a:ext uri="{FF2B5EF4-FFF2-40B4-BE49-F238E27FC236}">
                    <a16:creationId xmlns:a16="http://schemas.microsoft.com/office/drawing/2014/main" id="{217F2A04-D168-436A-9663-605591B8A8D0}"/>
                  </a:ext>
                </a:extLst>
              </p:cNvPr>
              <p:cNvSpPr/>
              <p:nvPr/>
            </p:nvSpPr>
            <p:spPr>
              <a:xfrm rot="2428337">
                <a:off x="3326388" y="1126058"/>
                <a:ext cx="64582" cy="297495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楕円 341">
                <a:extLst>
                  <a:ext uri="{FF2B5EF4-FFF2-40B4-BE49-F238E27FC236}">
                    <a16:creationId xmlns:a16="http://schemas.microsoft.com/office/drawing/2014/main" id="{B0A1390B-79A7-49C6-B346-4DBB9FEEA880}"/>
                  </a:ext>
                </a:extLst>
              </p:cNvPr>
              <p:cNvSpPr/>
              <p:nvPr/>
            </p:nvSpPr>
            <p:spPr>
              <a:xfrm rot="18843963">
                <a:off x="3039353" y="1273801"/>
                <a:ext cx="84086" cy="323538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楕円 341">
                <a:extLst>
                  <a:ext uri="{FF2B5EF4-FFF2-40B4-BE49-F238E27FC236}">
                    <a16:creationId xmlns:a16="http://schemas.microsoft.com/office/drawing/2014/main" id="{639CABD6-20D5-4DEE-B2A1-690252BDD365}"/>
                  </a:ext>
                </a:extLst>
              </p:cNvPr>
              <p:cNvSpPr/>
              <p:nvPr/>
            </p:nvSpPr>
            <p:spPr>
              <a:xfrm rot="20539169">
                <a:off x="3169915" y="1091838"/>
                <a:ext cx="66560" cy="323538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楕円 341">
                <a:extLst>
                  <a:ext uri="{FF2B5EF4-FFF2-40B4-BE49-F238E27FC236}">
                    <a16:creationId xmlns:a16="http://schemas.microsoft.com/office/drawing/2014/main" id="{94E9C1E0-CDA1-4304-8ACA-BFE06CF2C505}"/>
                  </a:ext>
                </a:extLst>
              </p:cNvPr>
              <p:cNvSpPr/>
              <p:nvPr/>
            </p:nvSpPr>
            <p:spPr>
              <a:xfrm rot="2795160">
                <a:off x="3345683" y="1226059"/>
                <a:ext cx="70815" cy="345238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888F7365-2606-49EF-9FB0-891E02D1F244}"/>
                </a:ext>
              </a:extLst>
            </p:cNvPr>
            <p:cNvGrpSpPr/>
            <p:nvPr/>
          </p:nvGrpSpPr>
          <p:grpSpPr>
            <a:xfrm rot="2428849">
              <a:off x="3200433" y="3148624"/>
              <a:ext cx="329318" cy="353582"/>
              <a:chOff x="5533174" y="3079750"/>
              <a:chExt cx="416775" cy="447483"/>
            </a:xfrm>
          </p:grpSpPr>
          <p:sp>
            <p:nvSpPr>
              <p:cNvPr id="253" name="楕円 252">
                <a:extLst>
                  <a:ext uri="{FF2B5EF4-FFF2-40B4-BE49-F238E27FC236}">
                    <a16:creationId xmlns:a16="http://schemas.microsoft.com/office/drawing/2014/main" id="{AD401101-BFEB-4E09-8574-E432412021C8}"/>
                  </a:ext>
                </a:extLst>
              </p:cNvPr>
              <p:cNvSpPr/>
              <p:nvPr/>
            </p:nvSpPr>
            <p:spPr>
              <a:xfrm>
                <a:off x="5533174" y="3079750"/>
                <a:ext cx="416775" cy="447483"/>
              </a:xfrm>
              <a:prstGeom prst="ellipse">
                <a:avLst/>
              </a:prstGeom>
              <a:gradFill flip="none" rotWithShape="1">
                <a:gsLst>
                  <a:gs pos="40000">
                    <a:srgbClr val="FF0066"/>
                  </a:gs>
                  <a:gs pos="100000">
                    <a:srgbClr val="FF99CC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楕円 253">
                <a:extLst>
                  <a:ext uri="{FF2B5EF4-FFF2-40B4-BE49-F238E27FC236}">
                    <a16:creationId xmlns:a16="http://schemas.microsoft.com/office/drawing/2014/main" id="{91B66E0D-4128-4445-848D-9AE60B87293A}"/>
                  </a:ext>
                </a:extLst>
              </p:cNvPr>
              <p:cNvSpPr/>
              <p:nvPr/>
            </p:nvSpPr>
            <p:spPr>
              <a:xfrm rot="6300000">
                <a:off x="5690721" y="3073961"/>
                <a:ext cx="154264" cy="254024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4065C9FB-D6CC-46A4-B7D8-A3F92ACEF783}"/>
                  </a:ext>
                </a:extLst>
              </p:cNvPr>
              <p:cNvSpPr/>
              <p:nvPr/>
            </p:nvSpPr>
            <p:spPr>
              <a:xfrm rot="6300000">
                <a:off x="5732820" y="3155340"/>
                <a:ext cx="66666" cy="122746"/>
              </a:xfrm>
              <a:custGeom>
                <a:avLst/>
                <a:gdLst>
                  <a:gd name="connsiteX0" fmla="*/ 7409 w 74493"/>
                  <a:gd name="connsiteY0" fmla="*/ 90220 h 135784"/>
                  <a:gd name="connsiteX1" fmla="*/ 0 w 74493"/>
                  <a:gd name="connsiteY1" fmla="*/ 61630 h 135784"/>
                  <a:gd name="connsiteX2" fmla="*/ 25295 w 74493"/>
                  <a:gd name="connsiteY2" fmla="*/ 21197 h 135784"/>
                  <a:gd name="connsiteX3" fmla="*/ 28362 w 74493"/>
                  <a:gd name="connsiteY3" fmla="*/ 23228 h 135784"/>
                  <a:gd name="connsiteX4" fmla="*/ 31312 w 74493"/>
                  <a:gd name="connsiteY4" fmla="*/ 11843 h 135784"/>
                  <a:gd name="connsiteX5" fmla="*/ 49198 w 74493"/>
                  <a:gd name="connsiteY5" fmla="*/ 0 h 135784"/>
                  <a:gd name="connsiteX6" fmla="*/ 74493 w 74493"/>
                  <a:gd name="connsiteY6" fmla="*/ 40433 h 135784"/>
                  <a:gd name="connsiteX7" fmla="*/ 67085 w 74493"/>
                  <a:gd name="connsiteY7" fmla="*/ 69024 h 135784"/>
                  <a:gd name="connsiteX8" fmla="*/ 65416 w 74493"/>
                  <a:gd name="connsiteY8" fmla="*/ 70129 h 135784"/>
                  <a:gd name="connsiteX9" fmla="*/ 71952 w 74493"/>
                  <a:gd name="connsiteY9" fmla="*/ 95351 h 135784"/>
                  <a:gd name="connsiteX10" fmla="*/ 46657 w 74493"/>
                  <a:gd name="connsiteY10" fmla="*/ 135784 h 135784"/>
                  <a:gd name="connsiteX11" fmla="*/ 28770 w 74493"/>
                  <a:gd name="connsiteY11" fmla="*/ 123942 h 135784"/>
                  <a:gd name="connsiteX12" fmla="*/ 22646 w 74493"/>
                  <a:gd name="connsiteY12" fmla="*/ 100309 h 135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4493" h="135784">
                    <a:moveTo>
                      <a:pt x="7409" y="90220"/>
                    </a:moveTo>
                    <a:cubicBezTo>
                      <a:pt x="2831" y="82904"/>
                      <a:pt x="0" y="72796"/>
                      <a:pt x="0" y="61630"/>
                    </a:cubicBezTo>
                    <a:cubicBezTo>
                      <a:pt x="0" y="39299"/>
                      <a:pt x="11325" y="21197"/>
                      <a:pt x="25295" y="21197"/>
                    </a:cubicBezTo>
                    <a:lnTo>
                      <a:pt x="28362" y="23228"/>
                    </a:lnTo>
                    <a:lnTo>
                      <a:pt x="31312" y="11843"/>
                    </a:lnTo>
                    <a:cubicBezTo>
                      <a:pt x="35890" y="4525"/>
                      <a:pt x="42213" y="0"/>
                      <a:pt x="49198" y="0"/>
                    </a:cubicBezTo>
                    <a:cubicBezTo>
                      <a:pt x="63168" y="0"/>
                      <a:pt x="74493" y="18102"/>
                      <a:pt x="74493" y="40433"/>
                    </a:cubicBezTo>
                    <a:cubicBezTo>
                      <a:pt x="74493" y="51599"/>
                      <a:pt x="71662" y="61707"/>
                      <a:pt x="67085" y="69024"/>
                    </a:cubicBezTo>
                    <a:lnTo>
                      <a:pt x="65416" y="70129"/>
                    </a:lnTo>
                    <a:lnTo>
                      <a:pt x="71952" y="95351"/>
                    </a:lnTo>
                    <a:cubicBezTo>
                      <a:pt x="71952" y="117682"/>
                      <a:pt x="60627" y="135784"/>
                      <a:pt x="46657" y="135784"/>
                    </a:cubicBezTo>
                    <a:cubicBezTo>
                      <a:pt x="39672" y="135784"/>
                      <a:pt x="33348" y="131259"/>
                      <a:pt x="28770" y="123942"/>
                    </a:cubicBezTo>
                    <a:lnTo>
                      <a:pt x="22646" y="100309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EB7B9D32-EF09-43EB-B913-10FC4B1D748B}"/>
                </a:ext>
              </a:extLst>
            </p:cNvPr>
            <p:cNvGrpSpPr/>
            <p:nvPr/>
          </p:nvGrpSpPr>
          <p:grpSpPr>
            <a:xfrm>
              <a:off x="2137814" y="2202088"/>
              <a:ext cx="240898" cy="258647"/>
              <a:chOff x="5533174" y="3079750"/>
              <a:chExt cx="416775" cy="447483"/>
            </a:xfrm>
          </p:grpSpPr>
          <p:sp>
            <p:nvSpPr>
              <p:cNvPr id="250" name="楕円 249">
                <a:extLst>
                  <a:ext uri="{FF2B5EF4-FFF2-40B4-BE49-F238E27FC236}">
                    <a16:creationId xmlns:a16="http://schemas.microsoft.com/office/drawing/2014/main" id="{E368AAB5-F27E-4AA3-997B-376B469BC850}"/>
                  </a:ext>
                </a:extLst>
              </p:cNvPr>
              <p:cNvSpPr/>
              <p:nvPr/>
            </p:nvSpPr>
            <p:spPr>
              <a:xfrm>
                <a:off x="5533174" y="3079750"/>
                <a:ext cx="416775" cy="447483"/>
              </a:xfrm>
              <a:prstGeom prst="ellipse">
                <a:avLst/>
              </a:prstGeom>
              <a:gradFill flip="none" rotWithShape="1">
                <a:gsLst>
                  <a:gs pos="40000">
                    <a:srgbClr val="FF0066"/>
                  </a:gs>
                  <a:gs pos="100000">
                    <a:srgbClr val="FF99CC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楕円 250">
                <a:extLst>
                  <a:ext uri="{FF2B5EF4-FFF2-40B4-BE49-F238E27FC236}">
                    <a16:creationId xmlns:a16="http://schemas.microsoft.com/office/drawing/2014/main" id="{76732C24-98A6-4BCA-BB20-7F14EFFF0700}"/>
                  </a:ext>
                </a:extLst>
              </p:cNvPr>
              <p:cNvSpPr/>
              <p:nvPr/>
            </p:nvSpPr>
            <p:spPr>
              <a:xfrm rot="6300000">
                <a:off x="5690721" y="3073961"/>
                <a:ext cx="154264" cy="254024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D96C2251-E10B-4AF4-8741-70C75D7F0535}"/>
                  </a:ext>
                </a:extLst>
              </p:cNvPr>
              <p:cNvSpPr/>
              <p:nvPr/>
            </p:nvSpPr>
            <p:spPr>
              <a:xfrm rot="6300000">
                <a:off x="5732820" y="3155340"/>
                <a:ext cx="66666" cy="122746"/>
              </a:xfrm>
              <a:custGeom>
                <a:avLst/>
                <a:gdLst>
                  <a:gd name="connsiteX0" fmla="*/ 7409 w 74493"/>
                  <a:gd name="connsiteY0" fmla="*/ 90220 h 135784"/>
                  <a:gd name="connsiteX1" fmla="*/ 0 w 74493"/>
                  <a:gd name="connsiteY1" fmla="*/ 61630 h 135784"/>
                  <a:gd name="connsiteX2" fmla="*/ 25295 w 74493"/>
                  <a:gd name="connsiteY2" fmla="*/ 21197 h 135784"/>
                  <a:gd name="connsiteX3" fmla="*/ 28362 w 74493"/>
                  <a:gd name="connsiteY3" fmla="*/ 23228 h 135784"/>
                  <a:gd name="connsiteX4" fmla="*/ 31312 w 74493"/>
                  <a:gd name="connsiteY4" fmla="*/ 11843 h 135784"/>
                  <a:gd name="connsiteX5" fmla="*/ 49198 w 74493"/>
                  <a:gd name="connsiteY5" fmla="*/ 0 h 135784"/>
                  <a:gd name="connsiteX6" fmla="*/ 74493 w 74493"/>
                  <a:gd name="connsiteY6" fmla="*/ 40433 h 135784"/>
                  <a:gd name="connsiteX7" fmla="*/ 67085 w 74493"/>
                  <a:gd name="connsiteY7" fmla="*/ 69024 h 135784"/>
                  <a:gd name="connsiteX8" fmla="*/ 65416 w 74493"/>
                  <a:gd name="connsiteY8" fmla="*/ 70129 h 135784"/>
                  <a:gd name="connsiteX9" fmla="*/ 71952 w 74493"/>
                  <a:gd name="connsiteY9" fmla="*/ 95351 h 135784"/>
                  <a:gd name="connsiteX10" fmla="*/ 46657 w 74493"/>
                  <a:gd name="connsiteY10" fmla="*/ 135784 h 135784"/>
                  <a:gd name="connsiteX11" fmla="*/ 28770 w 74493"/>
                  <a:gd name="connsiteY11" fmla="*/ 123942 h 135784"/>
                  <a:gd name="connsiteX12" fmla="*/ 22646 w 74493"/>
                  <a:gd name="connsiteY12" fmla="*/ 100309 h 135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4493" h="135784">
                    <a:moveTo>
                      <a:pt x="7409" y="90220"/>
                    </a:moveTo>
                    <a:cubicBezTo>
                      <a:pt x="2831" y="82904"/>
                      <a:pt x="0" y="72796"/>
                      <a:pt x="0" y="61630"/>
                    </a:cubicBezTo>
                    <a:cubicBezTo>
                      <a:pt x="0" y="39299"/>
                      <a:pt x="11325" y="21197"/>
                      <a:pt x="25295" y="21197"/>
                    </a:cubicBezTo>
                    <a:lnTo>
                      <a:pt x="28362" y="23228"/>
                    </a:lnTo>
                    <a:lnTo>
                      <a:pt x="31312" y="11843"/>
                    </a:lnTo>
                    <a:cubicBezTo>
                      <a:pt x="35890" y="4525"/>
                      <a:pt x="42213" y="0"/>
                      <a:pt x="49198" y="0"/>
                    </a:cubicBezTo>
                    <a:cubicBezTo>
                      <a:pt x="63168" y="0"/>
                      <a:pt x="74493" y="18102"/>
                      <a:pt x="74493" y="40433"/>
                    </a:cubicBezTo>
                    <a:cubicBezTo>
                      <a:pt x="74493" y="51599"/>
                      <a:pt x="71662" y="61707"/>
                      <a:pt x="67085" y="69024"/>
                    </a:cubicBezTo>
                    <a:lnTo>
                      <a:pt x="65416" y="70129"/>
                    </a:lnTo>
                    <a:lnTo>
                      <a:pt x="71952" y="95351"/>
                    </a:lnTo>
                    <a:cubicBezTo>
                      <a:pt x="71952" y="117682"/>
                      <a:pt x="60627" y="135784"/>
                      <a:pt x="46657" y="135784"/>
                    </a:cubicBezTo>
                    <a:cubicBezTo>
                      <a:pt x="39672" y="135784"/>
                      <a:pt x="33348" y="131259"/>
                      <a:pt x="28770" y="123942"/>
                    </a:cubicBezTo>
                    <a:lnTo>
                      <a:pt x="22646" y="100309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0" name="グループ化 229">
              <a:extLst>
                <a:ext uri="{FF2B5EF4-FFF2-40B4-BE49-F238E27FC236}">
                  <a16:creationId xmlns:a16="http://schemas.microsoft.com/office/drawing/2014/main" id="{ACC684F7-BA99-47D3-8B4E-6892BC1340D1}"/>
                </a:ext>
              </a:extLst>
            </p:cNvPr>
            <p:cNvGrpSpPr/>
            <p:nvPr/>
          </p:nvGrpSpPr>
          <p:grpSpPr>
            <a:xfrm rot="12600000">
              <a:off x="1977646" y="2490886"/>
              <a:ext cx="263750" cy="283182"/>
              <a:chOff x="5533174" y="3079750"/>
              <a:chExt cx="416775" cy="447483"/>
            </a:xfrm>
          </p:grpSpPr>
          <p:sp>
            <p:nvSpPr>
              <p:cNvPr id="247" name="楕円 246">
                <a:extLst>
                  <a:ext uri="{FF2B5EF4-FFF2-40B4-BE49-F238E27FC236}">
                    <a16:creationId xmlns:a16="http://schemas.microsoft.com/office/drawing/2014/main" id="{4B8CF923-8780-4BEE-9B1F-0BF5616A064A}"/>
                  </a:ext>
                </a:extLst>
              </p:cNvPr>
              <p:cNvSpPr/>
              <p:nvPr/>
            </p:nvSpPr>
            <p:spPr>
              <a:xfrm>
                <a:off x="5533174" y="3079750"/>
                <a:ext cx="416775" cy="447483"/>
              </a:xfrm>
              <a:prstGeom prst="ellipse">
                <a:avLst/>
              </a:prstGeom>
              <a:gradFill flip="none" rotWithShape="1">
                <a:gsLst>
                  <a:gs pos="40000">
                    <a:srgbClr val="FF0066"/>
                  </a:gs>
                  <a:gs pos="100000">
                    <a:srgbClr val="FF99CC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楕円 247">
                <a:extLst>
                  <a:ext uri="{FF2B5EF4-FFF2-40B4-BE49-F238E27FC236}">
                    <a16:creationId xmlns:a16="http://schemas.microsoft.com/office/drawing/2014/main" id="{39466E44-08C6-467D-A4A2-1490D0095702}"/>
                  </a:ext>
                </a:extLst>
              </p:cNvPr>
              <p:cNvSpPr/>
              <p:nvPr/>
            </p:nvSpPr>
            <p:spPr>
              <a:xfrm rot="6300000">
                <a:off x="5690721" y="3073961"/>
                <a:ext cx="154264" cy="254024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E3689DE9-B576-48A3-B09D-FCD398880F63}"/>
                  </a:ext>
                </a:extLst>
              </p:cNvPr>
              <p:cNvSpPr/>
              <p:nvPr/>
            </p:nvSpPr>
            <p:spPr>
              <a:xfrm rot="6300000">
                <a:off x="5732820" y="3155340"/>
                <a:ext cx="66666" cy="122746"/>
              </a:xfrm>
              <a:custGeom>
                <a:avLst/>
                <a:gdLst>
                  <a:gd name="connsiteX0" fmla="*/ 7409 w 74493"/>
                  <a:gd name="connsiteY0" fmla="*/ 90220 h 135784"/>
                  <a:gd name="connsiteX1" fmla="*/ 0 w 74493"/>
                  <a:gd name="connsiteY1" fmla="*/ 61630 h 135784"/>
                  <a:gd name="connsiteX2" fmla="*/ 25295 w 74493"/>
                  <a:gd name="connsiteY2" fmla="*/ 21197 h 135784"/>
                  <a:gd name="connsiteX3" fmla="*/ 28362 w 74493"/>
                  <a:gd name="connsiteY3" fmla="*/ 23228 h 135784"/>
                  <a:gd name="connsiteX4" fmla="*/ 31312 w 74493"/>
                  <a:gd name="connsiteY4" fmla="*/ 11843 h 135784"/>
                  <a:gd name="connsiteX5" fmla="*/ 49198 w 74493"/>
                  <a:gd name="connsiteY5" fmla="*/ 0 h 135784"/>
                  <a:gd name="connsiteX6" fmla="*/ 74493 w 74493"/>
                  <a:gd name="connsiteY6" fmla="*/ 40433 h 135784"/>
                  <a:gd name="connsiteX7" fmla="*/ 67085 w 74493"/>
                  <a:gd name="connsiteY7" fmla="*/ 69024 h 135784"/>
                  <a:gd name="connsiteX8" fmla="*/ 65416 w 74493"/>
                  <a:gd name="connsiteY8" fmla="*/ 70129 h 135784"/>
                  <a:gd name="connsiteX9" fmla="*/ 71952 w 74493"/>
                  <a:gd name="connsiteY9" fmla="*/ 95351 h 135784"/>
                  <a:gd name="connsiteX10" fmla="*/ 46657 w 74493"/>
                  <a:gd name="connsiteY10" fmla="*/ 135784 h 135784"/>
                  <a:gd name="connsiteX11" fmla="*/ 28770 w 74493"/>
                  <a:gd name="connsiteY11" fmla="*/ 123942 h 135784"/>
                  <a:gd name="connsiteX12" fmla="*/ 22646 w 74493"/>
                  <a:gd name="connsiteY12" fmla="*/ 100309 h 135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4493" h="135784">
                    <a:moveTo>
                      <a:pt x="7409" y="90220"/>
                    </a:moveTo>
                    <a:cubicBezTo>
                      <a:pt x="2831" y="82904"/>
                      <a:pt x="0" y="72796"/>
                      <a:pt x="0" y="61630"/>
                    </a:cubicBezTo>
                    <a:cubicBezTo>
                      <a:pt x="0" y="39299"/>
                      <a:pt x="11325" y="21197"/>
                      <a:pt x="25295" y="21197"/>
                    </a:cubicBezTo>
                    <a:lnTo>
                      <a:pt x="28362" y="23228"/>
                    </a:lnTo>
                    <a:lnTo>
                      <a:pt x="31312" y="11843"/>
                    </a:lnTo>
                    <a:cubicBezTo>
                      <a:pt x="35890" y="4525"/>
                      <a:pt x="42213" y="0"/>
                      <a:pt x="49198" y="0"/>
                    </a:cubicBezTo>
                    <a:cubicBezTo>
                      <a:pt x="63168" y="0"/>
                      <a:pt x="74493" y="18102"/>
                      <a:pt x="74493" y="40433"/>
                    </a:cubicBezTo>
                    <a:cubicBezTo>
                      <a:pt x="74493" y="51599"/>
                      <a:pt x="71662" y="61707"/>
                      <a:pt x="67085" y="69024"/>
                    </a:cubicBezTo>
                    <a:lnTo>
                      <a:pt x="65416" y="70129"/>
                    </a:lnTo>
                    <a:lnTo>
                      <a:pt x="71952" y="95351"/>
                    </a:lnTo>
                    <a:cubicBezTo>
                      <a:pt x="71952" y="117682"/>
                      <a:pt x="60627" y="135784"/>
                      <a:pt x="46657" y="135784"/>
                    </a:cubicBezTo>
                    <a:cubicBezTo>
                      <a:pt x="39672" y="135784"/>
                      <a:pt x="33348" y="131259"/>
                      <a:pt x="28770" y="123942"/>
                    </a:cubicBezTo>
                    <a:lnTo>
                      <a:pt x="22646" y="100309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E919A84F-7A33-4226-9813-77DC30E59517}"/>
                </a:ext>
              </a:extLst>
            </p:cNvPr>
            <p:cNvGrpSpPr/>
            <p:nvPr/>
          </p:nvGrpSpPr>
          <p:grpSpPr>
            <a:xfrm rot="18000000">
              <a:off x="2912848" y="1977108"/>
              <a:ext cx="307024" cy="329645"/>
              <a:chOff x="5533174" y="3079750"/>
              <a:chExt cx="416775" cy="447483"/>
            </a:xfrm>
          </p:grpSpPr>
          <p:sp>
            <p:nvSpPr>
              <p:cNvPr id="244" name="楕円 243">
                <a:extLst>
                  <a:ext uri="{FF2B5EF4-FFF2-40B4-BE49-F238E27FC236}">
                    <a16:creationId xmlns:a16="http://schemas.microsoft.com/office/drawing/2014/main" id="{E5CD22E9-5CD3-41DA-9324-3D18546E2DC9}"/>
                  </a:ext>
                </a:extLst>
              </p:cNvPr>
              <p:cNvSpPr/>
              <p:nvPr/>
            </p:nvSpPr>
            <p:spPr>
              <a:xfrm>
                <a:off x="5533174" y="3079750"/>
                <a:ext cx="416775" cy="447483"/>
              </a:xfrm>
              <a:prstGeom prst="ellipse">
                <a:avLst/>
              </a:prstGeom>
              <a:gradFill flip="none" rotWithShape="1">
                <a:gsLst>
                  <a:gs pos="40000">
                    <a:srgbClr val="FF0066"/>
                  </a:gs>
                  <a:gs pos="100000">
                    <a:srgbClr val="FF99CC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楕円 244">
                <a:extLst>
                  <a:ext uri="{FF2B5EF4-FFF2-40B4-BE49-F238E27FC236}">
                    <a16:creationId xmlns:a16="http://schemas.microsoft.com/office/drawing/2014/main" id="{C32903A7-0253-40BA-BB77-0865885F3C0D}"/>
                  </a:ext>
                </a:extLst>
              </p:cNvPr>
              <p:cNvSpPr/>
              <p:nvPr/>
            </p:nvSpPr>
            <p:spPr>
              <a:xfrm rot="6300000">
                <a:off x="5690721" y="3073961"/>
                <a:ext cx="154264" cy="254024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3C8841A3-E6BB-4DAD-A886-1977E89DD54C}"/>
                  </a:ext>
                </a:extLst>
              </p:cNvPr>
              <p:cNvSpPr/>
              <p:nvPr/>
            </p:nvSpPr>
            <p:spPr>
              <a:xfrm rot="6300000">
                <a:off x="5732820" y="3155340"/>
                <a:ext cx="66666" cy="122746"/>
              </a:xfrm>
              <a:custGeom>
                <a:avLst/>
                <a:gdLst>
                  <a:gd name="connsiteX0" fmla="*/ 7409 w 74493"/>
                  <a:gd name="connsiteY0" fmla="*/ 90220 h 135784"/>
                  <a:gd name="connsiteX1" fmla="*/ 0 w 74493"/>
                  <a:gd name="connsiteY1" fmla="*/ 61630 h 135784"/>
                  <a:gd name="connsiteX2" fmla="*/ 25295 w 74493"/>
                  <a:gd name="connsiteY2" fmla="*/ 21197 h 135784"/>
                  <a:gd name="connsiteX3" fmla="*/ 28362 w 74493"/>
                  <a:gd name="connsiteY3" fmla="*/ 23228 h 135784"/>
                  <a:gd name="connsiteX4" fmla="*/ 31312 w 74493"/>
                  <a:gd name="connsiteY4" fmla="*/ 11843 h 135784"/>
                  <a:gd name="connsiteX5" fmla="*/ 49198 w 74493"/>
                  <a:gd name="connsiteY5" fmla="*/ 0 h 135784"/>
                  <a:gd name="connsiteX6" fmla="*/ 74493 w 74493"/>
                  <a:gd name="connsiteY6" fmla="*/ 40433 h 135784"/>
                  <a:gd name="connsiteX7" fmla="*/ 67085 w 74493"/>
                  <a:gd name="connsiteY7" fmla="*/ 69024 h 135784"/>
                  <a:gd name="connsiteX8" fmla="*/ 65416 w 74493"/>
                  <a:gd name="connsiteY8" fmla="*/ 70129 h 135784"/>
                  <a:gd name="connsiteX9" fmla="*/ 71952 w 74493"/>
                  <a:gd name="connsiteY9" fmla="*/ 95351 h 135784"/>
                  <a:gd name="connsiteX10" fmla="*/ 46657 w 74493"/>
                  <a:gd name="connsiteY10" fmla="*/ 135784 h 135784"/>
                  <a:gd name="connsiteX11" fmla="*/ 28770 w 74493"/>
                  <a:gd name="connsiteY11" fmla="*/ 123942 h 135784"/>
                  <a:gd name="connsiteX12" fmla="*/ 22646 w 74493"/>
                  <a:gd name="connsiteY12" fmla="*/ 100309 h 135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4493" h="135784">
                    <a:moveTo>
                      <a:pt x="7409" y="90220"/>
                    </a:moveTo>
                    <a:cubicBezTo>
                      <a:pt x="2831" y="82904"/>
                      <a:pt x="0" y="72796"/>
                      <a:pt x="0" y="61630"/>
                    </a:cubicBezTo>
                    <a:cubicBezTo>
                      <a:pt x="0" y="39299"/>
                      <a:pt x="11325" y="21197"/>
                      <a:pt x="25295" y="21197"/>
                    </a:cubicBezTo>
                    <a:lnTo>
                      <a:pt x="28362" y="23228"/>
                    </a:lnTo>
                    <a:lnTo>
                      <a:pt x="31312" y="11843"/>
                    </a:lnTo>
                    <a:cubicBezTo>
                      <a:pt x="35890" y="4525"/>
                      <a:pt x="42213" y="0"/>
                      <a:pt x="49198" y="0"/>
                    </a:cubicBezTo>
                    <a:cubicBezTo>
                      <a:pt x="63168" y="0"/>
                      <a:pt x="74493" y="18102"/>
                      <a:pt x="74493" y="40433"/>
                    </a:cubicBezTo>
                    <a:cubicBezTo>
                      <a:pt x="74493" y="51599"/>
                      <a:pt x="71662" y="61707"/>
                      <a:pt x="67085" y="69024"/>
                    </a:cubicBezTo>
                    <a:lnTo>
                      <a:pt x="65416" y="70129"/>
                    </a:lnTo>
                    <a:lnTo>
                      <a:pt x="71952" y="95351"/>
                    </a:lnTo>
                    <a:cubicBezTo>
                      <a:pt x="71952" y="117682"/>
                      <a:pt x="60627" y="135784"/>
                      <a:pt x="46657" y="135784"/>
                    </a:cubicBezTo>
                    <a:cubicBezTo>
                      <a:pt x="39672" y="135784"/>
                      <a:pt x="33348" y="131259"/>
                      <a:pt x="28770" y="123942"/>
                    </a:cubicBezTo>
                    <a:lnTo>
                      <a:pt x="22646" y="100309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2" name="グループ化 231">
              <a:extLst>
                <a:ext uri="{FF2B5EF4-FFF2-40B4-BE49-F238E27FC236}">
                  <a16:creationId xmlns:a16="http://schemas.microsoft.com/office/drawing/2014/main" id="{6A8A4FFF-290B-4054-A805-09F10A799C1D}"/>
                </a:ext>
              </a:extLst>
            </p:cNvPr>
            <p:cNvGrpSpPr/>
            <p:nvPr/>
          </p:nvGrpSpPr>
          <p:grpSpPr>
            <a:xfrm rot="2664998">
              <a:off x="3282694" y="2445326"/>
              <a:ext cx="329318" cy="353582"/>
              <a:chOff x="5533174" y="3079750"/>
              <a:chExt cx="416775" cy="447483"/>
            </a:xfrm>
          </p:grpSpPr>
          <p:sp>
            <p:nvSpPr>
              <p:cNvPr id="241" name="楕円 240">
                <a:extLst>
                  <a:ext uri="{FF2B5EF4-FFF2-40B4-BE49-F238E27FC236}">
                    <a16:creationId xmlns:a16="http://schemas.microsoft.com/office/drawing/2014/main" id="{21630095-0647-4A72-BF57-E263CF99147C}"/>
                  </a:ext>
                </a:extLst>
              </p:cNvPr>
              <p:cNvSpPr/>
              <p:nvPr/>
            </p:nvSpPr>
            <p:spPr>
              <a:xfrm>
                <a:off x="5533174" y="3079750"/>
                <a:ext cx="416775" cy="447483"/>
              </a:xfrm>
              <a:prstGeom prst="ellipse">
                <a:avLst/>
              </a:prstGeom>
              <a:gradFill flip="none" rotWithShape="1">
                <a:gsLst>
                  <a:gs pos="40000">
                    <a:srgbClr val="FF0066"/>
                  </a:gs>
                  <a:gs pos="100000">
                    <a:srgbClr val="FF99CC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楕円 241">
                <a:extLst>
                  <a:ext uri="{FF2B5EF4-FFF2-40B4-BE49-F238E27FC236}">
                    <a16:creationId xmlns:a16="http://schemas.microsoft.com/office/drawing/2014/main" id="{39EFF228-83B8-4DA8-B7E2-20ADF6CFE8CA}"/>
                  </a:ext>
                </a:extLst>
              </p:cNvPr>
              <p:cNvSpPr/>
              <p:nvPr/>
            </p:nvSpPr>
            <p:spPr>
              <a:xfrm rot="6300000">
                <a:off x="5690721" y="3073961"/>
                <a:ext cx="154264" cy="254024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43868EEC-8F26-4D70-B7CF-99FB03334AE2}"/>
                  </a:ext>
                </a:extLst>
              </p:cNvPr>
              <p:cNvSpPr/>
              <p:nvPr/>
            </p:nvSpPr>
            <p:spPr>
              <a:xfrm rot="6300000">
                <a:off x="5732820" y="3155340"/>
                <a:ext cx="66666" cy="122746"/>
              </a:xfrm>
              <a:custGeom>
                <a:avLst/>
                <a:gdLst>
                  <a:gd name="connsiteX0" fmla="*/ 7409 w 74493"/>
                  <a:gd name="connsiteY0" fmla="*/ 90220 h 135784"/>
                  <a:gd name="connsiteX1" fmla="*/ 0 w 74493"/>
                  <a:gd name="connsiteY1" fmla="*/ 61630 h 135784"/>
                  <a:gd name="connsiteX2" fmla="*/ 25295 w 74493"/>
                  <a:gd name="connsiteY2" fmla="*/ 21197 h 135784"/>
                  <a:gd name="connsiteX3" fmla="*/ 28362 w 74493"/>
                  <a:gd name="connsiteY3" fmla="*/ 23228 h 135784"/>
                  <a:gd name="connsiteX4" fmla="*/ 31312 w 74493"/>
                  <a:gd name="connsiteY4" fmla="*/ 11843 h 135784"/>
                  <a:gd name="connsiteX5" fmla="*/ 49198 w 74493"/>
                  <a:gd name="connsiteY5" fmla="*/ 0 h 135784"/>
                  <a:gd name="connsiteX6" fmla="*/ 74493 w 74493"/>
                  <a:gd name="connsiteY6" fmla="*/ 40433 h 135784"/>
                  <a:gd name="connsiteX7" fmla="*/ 67085 w 74493"/>
                  <a:gd name="connsiteY7" fmla="*/ 69024 h 135784"/>
                  <a:gd name="connsiteX8" fmla="*/ 65416 w 74493"/>
                  <a:gd name="connsiteY8" fmla="*/ 70129 h 135784"/>
                  <a:gd name="connsiteX9" fmla="*/ 71952 w 74493"/>
                  <a:gd name="connsiteY9" fmla="*/ 95351 h 135784"/>
                  <a:gd name="connsiteX10" fmla="*/ 46657 w 74493"/>
                  <a:gd name="connsiteY10" fmla="*/ 135784 h 135784"/>
                  <a:gd name="connsiteX11" fmla="*/ 28770 w 74493"/>
                  <a:gd name="connsiteY11" fmla="*/ 123942 h 135784"/>
                  <a:gd name="connsiteX12" fmla="*/ 22646 w 74493"/>
                  <a:gd name="connsiteY12" fmla="*/ 100309 h 135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4493" h="135784">
                    <a:moveTo>
                      <a:pt x="7409" y="90220"/>
                    </a:moveTo>
                    <a:cubicBezTo>
                      <a:pt x="2831" y="82904"/>
                      <a:pt x="0" y="72796"/>
                      <a:pt x="0" y="61630"/>
                    </a:cubicBezTo>
                    <a:cubicBezTo>
                      <a:pt x="0" y="39299"/>
                      <a:pt x="11325" y="21197"/>
                      <a:pt x="25295" y="21197"/>
                    </a:cubicBezTo>
                    <a:lnTo>
                      <a:pt x="28362" y="23228"/>
                    </a:lnTo>
                    <a:lnTo>
                      <a:pt x="31312" y="11843"/>
                    </a:lnTo>
                    <a:cubicBezTo>
                      <a:pt x="35890" y="4525"/>
                      <a:pt x="42213" y="0"/>
                      <a:pt x="49198" y="0"/>
                    </a:cubicBezTo>
                    <a:cubicBezTo>
                      <a:pt x="63168" y="0"/>
                      <a:pt x="74493" y="18102"/>
                      <a:pt x="74493" y="40433"/>
                    </a:cubicBezTo>
                    <a:cubicBezTo>
                      <a:pt x="74493" y="51599"/>
                      <a:pt x="71662" y="61707"/>
                      <a:pt x="67085" y="69024"/>
                    </a:cubicBezTo>
                    <a:lnTo>
                      <a:pt x="65416" y="70129"/>
                    </a:lnTo>
                    <a:lnTo>
                      <a:pt x="71952" y="95351"/>
                    </a:lnTo>
                    <a:cubicBezTo>
                      <a:pt x="71952" y="117682"/>
                      <a:pt x="60627" y="135784"/>
                      <a:pt x="46657" y="135784"/>
                    </a:cubicBezTo>
                    <a:cubicBezTo>
                      <a:pt x="39672" y="135784"/>
                      <a:pt x="33348" y="131259"/>
                      <a:pt x="28770" y="123942"/>
                    </a:cubicBezTo>
                    <a:lnTo>
                      <a:pt x="22646" y="100309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3" name="グループ化 232">
              <a:extLst>
                <a:ext uri="{FF2B5EF4-FFF2-40B4-BE49-F238E27FC236}">
                  <a16:creationId xmlns:a16="http://schemas.microsoft.com/office/drawing/2014/main" id="{050D8E0A-45A3-4BF6-BE5E-809605F38614}"/>
                </a:ext>
              </a:extLst>
            </p:cNvPr>
            <p:cNvGrpSpPr/>
            <p:nvPr/>
          </p:nvGrpSpPr>
          <p:grpSpPr>
            <a:xfrm rot="14400000">
              <a:off x="2862764" y="2748200"/>
              <a:ext cx="329318" cy="353582"/>
              <a:chOff x="5533174" y="3079750"/>
              <a:chExt cx="416775" cy="447483"/>
            </a:xfrm>
          </p:grpSpPr>
          <p:sp>
            <p:nvSpPr>
              <p:cNvPr id="238" name="楕円 237">
                <a:extLst>
                  <a:ext uri="{FF2B5EF4-FFF2-40B4-BE49-F238E27FC236}">
                    <a16:creationId xmlns:a16="http://schemas.microsoft.com/office/drawing/2014/main" id="{1AA39306-B420-488B-BA4B-32992C5A7BBF}"/>
                  </a:ext>
                </a:extLst>
              </p:cNvPr>
              <p:cNvSpPr/>
              <p:nvPr/>
            </p:nvSpPr>
            <p:spPr>
              <a:xfrm>
                <a:off x="5533174" y="3079750"/>
                <a:ext cx="416775" cy="447483"/>
              </a:xfrm>
              <a:prstGeom prst="ellipse">
                <a:avLst/>
              </a:prstGeom>
              <a:gradFill flip="none" rotWithShape="1">
                <a:gsLst>
                  <a:gs pos="40000">
                    <a:srgbClr val="FF0066"/>
                  </a:gs>
                  <a:gs pos="100000">
                    <a:srgbClr val="FF99CC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楕円 238">
                <a:extLst>
                  <a:ext uri="{FF2B5EF4-FFF2-40B4-BE49-F238E27FC236}">
                    <a16:creationId xmlns:a16="http://schemas.microsoft.com/office/drawing/2014/main" id="{21B1D985-2AE0-44E0-9E19-40AEB2B9A69A}"/>
                  </a:ext>
                </a:extLst>
              </p:cNvPr>
              <p:cNvSpPr/>
              <p:nvPr/>
            </p:nvSpPr>
            <p:spPr>
              <a:xfrm rot="6300000">
                <a:off x="5690721" y="3073961"/>
                <a:ext cx="154264" cy="254024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9866C53C-3A6E-4ADB-AF10-BD86AE7F56BD}"/>
                  </a:ext>
                </a:extLst>
              </p:cNvPr>
              <p:cNvSpPr/>
              <p:nvPr/>
            </p:nvSpPr>
            <p:spPr>
              <a:xfrm rot="6300000">
                <a:off x="5732820" y="3155340"/>
                <a:ext cx="66666" cy="122746"/>
              </a:xfrm>
              <a:custGeom>
                <a:avLst/>
                <a:gdLst>
                  <a:gd name="connsiteX0" fmla="*/ 7409 w 74493"/>
                  <a:gd name="connsiteY0" fmla="*/ 90220 h 135784"/>
                  <a:gd name="connsiteX1" fmla="*/ 0 w 74493"/>
                  <a:gd name="connsiteY1" fmla="*/ 61630 h 135784"/>
                  <a:gd name="connsiteX2" fmla="*/ 25295 w 74493"/>
                  <a:gd name="connsiteY2" fmla="*/ 21197 h 135784"/>
                  <a:gd name="connsiteX3" fmla="*/ 28362 w 74493"/>
                  <a:gd name="connsiteY3" fmla="*/ 23228 h 135784"/>
                  <a:gd name="connsiteX4" fmla="*/ 31312 w 74493"/>
                  <a:gd name="connsiteY4" fmla="*/ 11843 h 135784"/>
                  <a:gd name="connsiteX5" fmla="*/ 49198 w 74493"/>
                  <a:gd name="connsiteY5" fmla="*/ 0 h 135784"/>
                  <a:gd name="connsiteX6" fmla="*/ 74493 w 74493"/>
                  <a:gd name="connsiteY6" fmla="*/ 40433 h 135784"/>
                  <a:gd name="connsiteX7" fmla="*/ 67085 w 74493"/>
                  <a:gd name="connsiteY7" fmla="*/ 69024 h 135784"/>
                  <a:gd name="connsiteX8" fmla="*/ 65416 w 74493"/>
                  <a:gd name="connsiteY8" fmla="*/ 70129 h 135784"/>
                  <a:gd name="connsiteX9" fmla="*/ 71952 w 74493"/>
                  <a:gd name="connsiteY9" fmla="*/ 95351 h 135784"/>
                  <a:gd name="connsiteX10" fmla="*/ 46657 w 74493"/>
                  <a:gd name="connsiteY10" fmla="*/ 135784 h 135784"/>
                  <a:gd name="connsiteX11" fmla="*/ 28770 w 74493"/>
                  <a:gd name="connsiteY11" fmla="*/ 123942 h 135784"/>
                  <a:gd name="connsiteX12" fmla="*/ 22646 w 74493"/>
                  <a:gd name="connsiteY12" fmla="*/ 100309 h 135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4493" h="135784">
                    <a:moveTo>
                      <a:pt x="7409" y="90220"/>
                    </a:moveTo>
                    <a:cubicBezTo>
                      <a:pt x="2831" y="82904"/>
                      <a:pt x="0" y="72796"/>
                      <a:pt x="0" y="61630"/>
                    </a:cubicBezTo>
                    <a:cubicBezTo>
                      <a:pt x="0" y="39299"/>
                      <a:pt x="11325" y="21197"/>
                      <a:pt x="25295" y="21197"/>
                    </a:cubicBezTo>
                    <a:lnTo>
                      <a:pt x="28362" y="23228"/>
                    </a:lnTo>
                    <a:lnTo>
                      <a:pt x="31312" y="11843"/>
                    </a:lnTo>
                    <a:cubicBezTo>
                      <a:pt x="35890" y="4525"/>
                      <a:pt x="42213" y="0"/>
                      <a:pt x="49198" y="0"/>
                    </a:cubicBezTo>
                    <a:cubicBezTo>
                      <a:pt x="63168" y="0"/>
                      <a:pt x="74493" y="18102"/>
                      <a:pt x="74493" y="40433"/>
                    </a:cubicBezTo>
                    <a:cubicBezTo>
                      <a:pt x="74493" y="51599"/>
                      <a:pt x="71662" y="61707"/>
                      <a:pt x="67085" y="69024"/>
                    </a:cubicBezTo>
                    <a:lnTo>
                      <a:pt x="65416" y="70129"/>
                    </a:lnTo>
                    <a:lnTo>
                      <a:pt x="71952" y="95351"/>
                    </a:lnTo>
                    <a:cubicBezTo>
                      <a:pt x="71952" y="117682"/>
                      <a:pt x="60627" y="135784"/>
                      <a:pt x="46657" y="135784"/>
                    </a:cubicBezTo>
                    <a:cubicBezTo>
                      <a:pt x="39672" y="135784"/>
                      <a:pt x="33348" y="131259"/>
                      <a:pt x="28770" y="123942"/>
                    </a:cubicBezTo>
                    <a:lnTo>
                      <a:pt x="22646" y="100309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6ADC4788-55BD-44B4-AB12-1EE1D7A777E3}"/>
                </a:ext>
              </a:extLst>
            </p:cNvPr>
            <p:cNvGrpSpPr/>
            <p:nvPr/>
          </p:nvGrpSpPr>
          <p:grpSpPr>
            <a:xfrm rot="1800000">
              <a:off x="3225566" y="1572246"/>
              <a:ext cx="285174" cy="306185"/>
              <a:chOff x="5533174" y="3079750"/>
              <a:chExt cx="416775" cy="447483"/>
            </a:xfrm>
          </p:grpSpPr>
          <p:sp>
            <p:nvSpPr>
              <p:cNvPr id="235" name="楕円 234">
                <a:extLst>
                  <a:ext uri="{FF2B5EF4-FFF2-40B4-BE49-F238E27FC236}">
                    <a16:creationId xmlns:a16="http://schemas.microsoft.com/office/drawing/2014/main" id="{45173A19-1A39-47BD-8C9A-553B32DF8127}"/>
                  </a:ext>
                </a:extLst>
              </p:cNvPr>
              <p:cNvSpPr/>
              <p:nvPr/>
            </p:nvSpPr>
            <p:spPr>
              <a:xfrm>
                <a:off x="5533174" y="3079750"/>
                <a:ext cx="416775" cy="447483"/>
              </a:xfrm>
              <a:prstGeom prst="ellipse">
                <a:avLst/>
              </a:prstGeom>
              <a:gradFill flip="none" rotWithShape="1">
                <a:gsLst>
                  <a:gs pos="40000">
                    <a:srgbClr val="FF0066"/>
                  </a:gs>
                  <a:gs pos="100000">
                    <a:srgbClr val="FF99CC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楕円 235">
                <a:extLst>
                  <a:ext uri="{FF2B5EF4-FFF2-40B4-BE49-F238E27FC236}">
                    <a16:creationId xmlns:a16="http://schemas.microsoft.com/office/drawing/2014/main" id="{600F65C4-EC5D-4ABA-8C90-C6561A01F472}"/>
                  </a:ext>
                </a:extLst>
              </p:cNvPr>
              <p:cNvSpPr/>
              <p:nvPr/>
            </p:nvSpPr>
            <p:spPr>
              <a:xfrm rot="6300000">
                <a:off x="5690721" y="3073961"/>
                <a:ext cx="154264" cy="254024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6A5CCF21-FD00-41FC-ACE3-A1CF5101F9B9}"/>
                  </a:ext>
                </a:extLst>
              </p:cNvPr>
              <p:cNvSpPr/>
              <p:nvPr/>
            </p:nvSpPr>
            <p:spPr>
              <a:xfrm rot="6300000">
                <a:off x="5732820" y="3155340"/>
                <a:ext cx="66666" cy="122746"/>
              </a:xfrm>
              <a:custGeom>
                <a:avLst/>
                <a:gdLst>
                  <a:gd name="connsiteX0" fmla="*/ 7409 w 74493"/>
                  <a:gd name="connsiteY0" fmla="*/ 90220 h 135784"/>
                  <a:gd name="connsiteX1" fmla="*/ 0 w 74493"/>
                  <a:gd name="connsiteY1" fmla="*/ 61630 h 135784"/>
                  <a:gd name="connsiteX2" fmla="*/ 25295 w 74493"/>
                  <a:gd name="connsiteY2" fmla="*/ 21197 h 135784"/>
                  <a:gd name="connsiteX3" fmla="*/ 28362 w 74493"/>
                  <a:gd name="connsiteY3" fmla="*/ 23228 h 135784"/>
                  <a:gd name="connsiteX4" fmla="*/ 31312 w 74493"/>
                  <a:gd name="connsiteY4" fmla="*/ 11843 h 135784"/>
                  <a:gd name="connsiteX5" fmla="*/ 49198 w 74493"/>
                  <a:gd name="connsiteY5" fmla="*/ 0 h 135784"/>
                  <a:gd name="connsiteX6" fmla="*/ 74493 w 74493"/>
                  <a:gd name="connsiteY6" fmla="*/ 40433 h 135784"/>
                  <a:gd name="connsiteX7" fmla="*/ 67085 w 74493"/>
                  <a:gd name="connsiteY7" fmla="*/ 69024 h 135784"/>
                  <a:gd name="connsiteX8" fmla="*/ 65416 w 74493"/>
                  <a:gd name="connsiteY8" fmla="*/ 70129 h 135784"/>
                  <a:gd name="connsiteX9" fmla="*/ 71952 w 74493"/>
                  <a:gd name="connsiteY9" fmla="*/ 95351 h 135784"/>
                  <a:gd name="connsiteX10" fmla="*/ 46657 w 74493"/>
                  <a:gd name="connsiteY10" fmla="*/ 135784 h 135784"/>
                  <a:gd name="connsiteX11" fmla="*/ 28770 w 74493"/>
                  <a:gd name="connsiteY11" fmla="*/ 123942 h 135784"/>
                  <a:gd name="connsiteX12" fmla="*/ 22646 w 74493"/>
                  <a:gd name="connsiteY12" fmla="*/ 100309 h 135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4493" h="135784">
                    <a:moveTo>
                      <a:pt x="7409" y="90220"/>
                    </a:moveTo>
                    <a:cubicBezTo>
                      <a:pt x="2831" y="82904"/>
                      <a:pt x="0" y="72796"/>
                      <a:pt x="0" y="61630"/>
                    </a:cubicBezTo>
                    <a:cubicBezTo>
                      <a:pt x="0" y="39299"/>
                      <a:pt x="11325" y="21197"/>
                      <a:pt x="25295" y="21197"/>
                    </a:cubicBezTo>
                    <a:lnTo>
                      <a:pt x="28362" y="23228"/>
                    </a:lnTo>
                    <a:lnTo>
                      <a:pt x="31312" y="11843"/>
                    </a:lnTo>
                    <a:cubicBezTo>
                      <a:pt x="35890" y="4525"/>
                      <a:pt x="42213" y="0"/>
                      <a:pt x="49198" y="0"/>
                    </a:cubicBezTo>
                    <a:cubicBezTo>
                      <a:pt x="63168" y="0"/>
                      <a:pt x="74493" y="18102"/>
                      <a:pt x="74493" y="40433"/>
                    </a:cubicBezTo>
                    <a:cubicBezTo>
                      <a:pt x="74493" y="51599"/>
                      <a:pt x="71662" y="61707"/>
                      <a:pt x="67085" y="69024"/>
                    </a:cubicBezTo>
                    <a:lnTo>
                      <a:pt x="65416" y="70129"/>
                    </a:lnTo>
                    <a:lnTo>
                      <a:pt x="71952" y="95351"/>
                    </a:lnTo>
                    <a:cubicBezTo>
                      <a:pt x="71952" y="117682"/>
                      <a:pt x="60627" y="135784"/>
                      <a:pt x="46657" y="135784"/>
                    </a:cubicBezTo>
                    <a:cubicBezTo>
                      <a:pt x="39672" y="135784"/>
                      <a:pt x="33348" y="131259"/>
                      <a:pt x="28770" y="123942"/>
                    </a:cubicBezTo>
                    <a:lnTo>
                      <a:pt x="22646" y="100309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44169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52940EB-5D27-4521-9EF3-49FEE5FC5526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鳥取県の花、鳥、木、魚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8A2F688-FF1C-496A-B0DF-09B075FC37AD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ヒラメ（県の魚）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9C2A073-A2CA-47E5-9B30-1A96B291BADD}"/>
              </a:ext>
            </a:extLst>
          </p:cNvPr>
          <p:cNvGrpSpPr/>
          <p:nvPr/>
        </p:nvGrpSpPr>
        <p:grpSpPr>
          <a:xfrm>
            <a:off x="830580" y="3848848"/>
            <a:ext cx="2444942" cy="2434398"/>
            <a:chOff x="830580" y="3848848"/>
            <a:chExt cx="2444942" cy="2434398"/>
          </a:xfrm>
        </p:grpSpPr>
        <p:sp>
          <p:nvSpPr>
            <p:cNvPr id="326" name="楕円 325">
              <a:extLst>
                <a:ext uri="{FF2B5EF4-FFF2-40B4-BE49-F238E27FC236}">
                  <a16:creationId xmlns:a16="http://schemas.microsoft.com/office/drawing/2014/main" id="{3216FB9F-6A52-4C75-9EBB-5AC9388D6B5F}"/>
                </a:ext>
              </a:extLst>
            </p:cNvPr>
            <p:cNvSpPr/>
            <p:nvPr/>
          </p:nvSpPr>
          <p:spPr>
            <a:xfrm>
              <a:off x="841124" y="3848848"/>
              <a:ext cx="2434398" cy="2434398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2BFC25F5-C8F4-424E-B3EA-F7BFEA50A64B}"/>
                </a:ext>
              </a:extLst>
            </p:cNvPr>
            <p:cNvGrpSpPr/>
            <p:nvPr/>
          </p:nvGrpSpPr>
          <p:grpSpPr>
            <a:xfrm flipH="1">
              <a:off x="830580" y="4451023"/>
              <a:ext cx="2377440" cy="1337308"/>
              <a:chOff x="3430100" y="2428856"/>
              <a:chExt cx="2972810" cy="1672201"/>
            </a:xfrm>
          </p:grpSpPr>
          <p:sp>
            <p:nvSpPr>
              <p:cNvPr id="11" name="フリーフォーム 690">
                <a:extLst>
                  <a:ext uri="{FF2B5EF4-FFF2-40B4-BE49-F238E27FC236}">
                    <a16:creationId xmlns:a16="http://schemas.microsoft.com/office/drawing/2014/main" id="{50598A57-134E-4401-AF26-416BB5102621}"/>
                  </a:ext>
                </a:extLst>
              </p:cNvPr>
              <p:cNvSpPr/>
              <p:nvPr/>
            </p:nvSpPr>
            <p:spPr bwMode="auto">
              <a:xfrm>
                <a:off x="4169035" y="2428856"/>
                <a:ext cx="2017151" cy="705519"/>
              </a:xfrm>
              <a:custGeom>
                <a:avLst/>
                <a:gdLst>
                  <a:gd name="connsiteX0" fmla="*/ 10813 w 2031010"/>
                  <a:gd name="connsiteY0" fmla="*/ 695253 h 701617"/>
                  <a:gd name="connsiteX1" fmla="*/ 639463 w 2031010"/>
                  <a:gd name="connsiteY1" fmla="*/ 13263 h 701617"/>
                  <a:gd name="connsiteX2" fmla="*/ 1633873 w 2031010"/>
                  <a:gd name="connsiteY2" fmla="*/ 276153 h 701617"/>
                  <a:gd name="connsiteX3" fmla="*/ 2014873 w 2031010"/>
                  <a:gd name="connsiteY3" fmla="*/ 668583 h 701617"/>
                  <a:gd name="connsiteX4" fmla="*/ 1153813 w 2031010"/>
                  <a:gd name="connsiteY4" fmla="*/ 371403 h 701617"/>
                  <a:gd name="connsiteX5" fmla="*/ 10813 w 2031010"/>
                  <a:gd name="connsiteY5" fmla="*/ 695253 h 701617"/>
                  <a:gd name="connsiteX0" fmla="*/ 7593 w 2027274"/>
                  <a:gd name="connsiteY0" fmla="*/ 684292 h 690302"/>
                  <a:gd name="connsiteX1" fmla="*/ 701013 w 2027274"/>
                  <a:gd name="connsiteY1" fmla="*/ 13732 h 690302"/>
                  <a:gd name="connsiteX2" fmla="*/ 1630653 w 2027274"/>
                  <a:gd name="connsiteY2" fmla="*/ 265192 h 690302"/>
                  <a:gd name="connsiteX3" fmla="*/ 2011653 w 2027274"/>
                  <a:gd name="connsiteY3" fmla="*/ 657622 h 690302"/>
                  <a:gd name="connsiteX4" fmla="*/ 1150593 w 2027274"/>
                  <a:gd name="connsiteY4" fmla="*/ 360442 h 690302"/>
                  <a:gd name="connsiteX5" fmla="*/ 7593 w 2027274"/>
                  <a:gd name="connsiteY5" fmla="*/ 684292 h 690302"/>
                  <a:gd name="connsiteX0" fmla="*/ 8528 w 2018955"/>
                  <a:gd name="connsiteY0" fmla="*/ 670585 h 676595"/>
                  <a:gd name="connsiteX1" fmla="*/ 701948 w 2018955"/>
                  <a:gd name="connsiteY1" fmla="*/ 25 h 676595"/>
                  <a:gd name="connsiteX2" fmla="*/ 2012588 w 2018955"/>
                  <a:gd name="connsiteY2" fmla="*/ 643915 h 676595"/>
                  <a:gd name="connsiteX3" fmla="*/ 1151528 w 2018955"/>
                  <a:gd name="connsiteY3" fmla="*/ 346735 h 676595"/>
                  <a:gd name="connsiteX4" fmla="*/ 8528 w 2018955"/>
                  <a:gd name="connsiteY4" fmla="*/ 670585 h 676595"/>
                  <a:gd name="connsiteX0" fmla="*/ 12995 w 2023422"/>
                  <a:gd name="connsiteY0" fmla="*/ 682537 h 688547"/>
                  <a:gd name="connsiteX1" fmla="*/ 706415 w 2023422"/>
                  <a:gd name="connsiteY1" fmla="*/ 11977 h 688547"/>
                  <a:gd name="connsiteX2" fmla="*/ 2017055 w 2023422"/>
                  <a:gd name="connsiteY2" fmla="*/ 655867 h 688547"/>
                  <a:gd name="connsiteX3" fmla="*/ 1155995 w 2023422"/>
                  <a:gd name="connsiteY3" fmla="*/ 358687 h 688547"/>
                  <a:gd name="connsiteX4" fmla="*/ 12995 w 2023422"/>
                  <a:gd name="connsiteY4" fmla="*/ 682537 h 688547"/>
                  <a:gd name="connsiteX0" fmla="*/ 9148 w 2019575"/>
                  <a:gd name="connsiteY0" fmla="*/ 693793 h 700157"/>
                  <a:gd name="connsiteX1" fmla="*/ 755908 w 2019575"/>
                  <a:gd name="connsiteY1" fmla="*/ 11803 h 700157"/>
                  <a:gd name="connsiteX2" fmla="*/ 2013208 w 2019575"/>
                  <a:gd name="connsiteY2" fmla="*/ 667123 h 700157"/>
                  <a:gd name="connsiteX3" fmla="*/ 1152148 w 2019575"/>
                  <a:gd name="connsiteY3" fmla="*/ 369943 h 700157"/>
                  <a:gd name="connsiteX4" fmla="*/ 9148 w 2019575"/>
                  <a:gd name="connsiteY4" fmla="*/ 693793 h 700157"/>
                  <a:gd name="connsiteX0" fmla="*/ 6724 w 2017151"/>
                  <a:gd name="connsiteY0" fmla="*/ 699155 h 705519"/>
                  <a:gd name="connsiteX1" fmla="*/ 753484 w 2017151"/>
                  <a:gd name="connsiteY1" fmla="*/ 17165 h 705519"/>
                  <a:gd name="connsiteX2" fmla="*/ 2010784 w 2017151"/>
                  <a:gd name="connsiteY2" fmla="*/ 672485 h 705519"/>
                  <a:gd name="connsiteX3" fmla="*/ 1149724 w 2017151"/>
                  <a:gd name="connsiteY3" fmla="*/ 375305 h 705519"/>
                  <a:gd name="connsiteX4" fmla="*/ 6724 w 2017151"/>
                  <a:gd name="connsiteY4" fmla="*/ 699155 h 705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17151" h="705519">
                    <a:moveTo>
                      <a:pt x="6724" y="699155"/>
                    </a:moveTo>
                    <a:cubicBezTo>
                      <a:pt x="-59316" y="639465"/>
                      <a:pt x="373754" y="154960"/>
                      <a:pt x="753484" y="17165"/>
                    </a:cubicBezTo>
                    <a:cubicBezTo>
                      <a:pt x="1133214" y="-120630"/>
                      <a:pt x="1935854" y="614700"/>
                      <a:pt x="2010784" y="672485"/>
                    </a:cubicBezTo>
                    <a:cubicBezTo>
                      <a:pt x="2085714" y="730270"/>
                      <a:pt x="1481194" y="371495"/>
                      <a:pt x="1149724" y="375305"/>
                    </a:cubicBezTo>
                    <a:cubicBezTo>
                      <a:pt x="818254" y="379115"/>
                      <a:pt x="72764" y="758845"/>
                      <a:pt x="6724" y="699155"/>
                    </a:cubicBezTo>
                    <a:close/>
                  </a:path>
                </a:pathLst>
              </a:custGeom>
              <a:pattFill prst="narVert">
                <a:fgClr>
                  <a:srgbClr val="CC9900"/>
                </a:fgClr>
                <a:bgClr>
                  <a:srgbClr val="CC6600"/>
                </a:bgClr>
              </a:patt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円/楕円 333">
                <a:extLst>
                  <a:ext uri="{FF2B5EF4-FFF2-40B4-BE49-F238E27FC236}">
                    <a16:creationId xmlns:a16="http://schemas.microsoft.com/office/drawing/2014/main" id="{4C0D93F7-AAAE-4B3B-9A98-43B97905C1D9}"/>
                  </a:ext>
                </a:extLst>
              </p:cNvPr>
              <p:cNvSpPr/>
              <p:nvPr/>
            </p:nvSpPr>
            <p:spPr bwMode="auto">
              <a:xfrm>
                <a:off x="3430100" y="2954685"/>
                <a:ext cx="622329" cy="639886"/>
              </a:xfrm>
              <a:custGeom>
                <a:avLst/>
                <a:gdLst>
                  <a:gd name="connsiteX0" fmla="*/ 0 w 180020"/>
                  <a:gd name="connsiteY0" fmla="*/ 315035 h 630070"/>
                  <a:gd name="connsiteX1" fmla="*/ 90010 w 180020"/>
                  <a:gd name="connsiteY1" fmla="*/ 0 h 630070"/>
                  <a:gd name="connsiteX2" fmla="*/ 180020 w 180020"/>
                  <a:gd name="connsiteY2" fmla="*/ 315035 h 630070"/>
                  <a:gd name="connsiteX3" fmla="*/ 90010 w 180020"/>
                  <a:gd name="connsiteY3" fmla="*/ 630070 h 630070"/>
                  <a:gd name="connsiteX4" fmla="*/ 0 w 180020"/>
                  <a:gd name="connsiteY4" fmla="*/ 315035 h 630070"/>
                  <a:gd name="connsiteX0" fmla="*/ 0 w 122870"/>
                  <a:gd name="connsiteY0" fmla="*/ 315035 h 630070"/>
                  <a:gd name="connsiteX1" fmla="*/ 32860 w 122870"/>
                  <a:gd name="connsiteY1" fmla="*/ 0 h 630070"/>
                  <a:gd name="connsiteX2" fmla="*/ 122870 w 122870"/>
                  <a:gd name="connsiteY2" fmla="*/ 315035 h 630070"/>
                  <a:gd name="connsiteX3" fmla="*/ 32860 w 122870"/>
                  <a:gd name="connsiteY3" fmla="*/ 630070 h 630070"/>
                  <a:gd name="connsiteX4" fmla="*/ 0 w 122870"/>
                  <a:gd name="connsiteY4" fmla="*/ 315035 h 630070"/>
                  <a:gd name="connsiteX0" fmla="*/ 20131 w 592581"/>
                  <a:gd name="connsiteY0" fmla="*/ 317185 h 633249"/>
                  <a:gd name="connsiteX1" fmla="*/ 52991 w 592581"/>
                  <a:gd name="connsiteY1" fmla="*/ 2150 h 633249"/>
                  <a:gd name="connsiteX2" fmla="*/ 592581 w 592581"/>
                  <a:gd name="connsiteY2" fmla="*/ 225745 h 633249"/>
                  <a:gd name="connsiteX3" fmla="*/ 52991 w 592581"/>
                  <a:gd name="connsiteY3" fmla="*/ 632220 h 633249"/>
                  <a:gd name="connsiteX4" fmla="*/ 20131 w 592581"/>
                  <a:gd name="connsiteY4" fmla="*/ 317185 h 633249"/>
                  <a:gd name="connsiteX0" fmla="*/ 50681 w 623131"/>
                  <a:gd name="connsiteY0" fmla="*/ 339593 h 655376"/>
                  <a:gd name="connsiteX1" fmla="*/ 41631 w 623131"/>
                  <a:gd name="connsiteY1" fmla="*/ 1698 h 655376"/>
                  <a:gd name="connsiteX2" fmla="*/ 623131 w 623131"/>
                  <a:gd name="connsiteY2" fmla="*/ 248153 h 655376"/>
                  <a:gd name="connsiteX3" fmla="*/ 83541 w 623131"/>
                  <a:gd name="connsiteY3" fmla="*/ 654628 h 655376"/>
                  <a:gd name="connsiteX4" fmla="*/ 50681 w 623131"/>
                  <a:gd name="connsiteY4" fmla="*/ 339593 h 655376"/>
                  <a:gd name="connsiteX0" fmla="*/ 49879 w 622329"/>
                  <a:gd name="connsiteY0" fmla="*/ 339593 h 640179"/>
                  <a:gd name="connsiteX1" fmla="*/ 40829 w 622329"/>
                  <a:gd name="connsiteY1" fmla="*/ 1698 h 640179"/>
                  <a:gd name="connsiteX2" fmla="*/ 622329 w 622329"/>
                  <a:gd name="connsiteY2" fmla="*/ 248153 h 640179"/>
                  <a:gd name="connsiteX3" fmla="*/ 59879 w 622329"/>
                  <a:gd name="connsiteY3" fmla="*/ 639388 h 640179"/>
                  <a:gd name="connsiteX4" fmla="*/ 49879 w 622329"/>
                  <a:gd name="connsiteY4" fmla="*/ 339593 h 640179"/>
                  <a:gd name="connsiteX0" fmla="*/ 49879 w 622329"/>
                  <a:gd name="connsiteY0" fmla="*/ 339300 h 639886"/>
                  <a:gd name="connsiteX1" fmla="*/ 40829 w 622329"/>
                  <a:gd name="connsiteY1" fmla="*/ 1405 h 639886"/>
                  <a:gd name="connsiteX2" fmla="*/ 622329 w 622329"/>
                  <a:gd name="connsiteY2" fmla="*/ 247860 h 639886"/>
                  <a:gd name="connsiteX3" fmla="*/ 59879 w 622329"/>
                  <a:gd name="connsiteY3" fmla="*/ 639095 h 639886"/>
                  <a:gd name="connsiteX4" fmla="*/ 49879 w 622329"/>
                  <a:gd name="connsiteY4" fmla="*/ 339300 h 639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2329" h="639886">
                    <a:moveTo>
                      <a:pt x="49879" y="339300"/>
                    </a:moveTo>
                    <a:cubicBezTo>
                      <a:pt x="46704" y="233018"/>
                      <a:pt x="-54579" y="16645"/>
                      <a:pt x="40829" y="1405"/>
                    </a:cubicBezTo>
                    <a:cubicBezTo>
                      <a:pt x="136237" y="-13835"/>
                      <a:pt x="591849" y="96731"/>
                      <a:pt x="622329" y="247860"/>
                    </a:cubicBezTo>
                    <a:cubicBezTo>
                      <a:pt x="622329" y="421849"/>
                      <a:pt x="155287" y="623855"/>
                      <a:pt x="59879" y="639095"/>
                    </a:cubicBezTo>
                    <a:cubicBezTo>
                      <a:pt x="-35529" y="654335"/>
                      <a:pt x="53054" y="445582"/>
                      <a:pt x="49879" y="339300"/>
                    </a:cubicBezTo>
                    <a:close/>
                  </a:path>
                </a:pathLst>
              </a:custGeom>
              <a:pattFill prst="narHorz">
                <a:fgClr>
                  <a:srgbClr val="CC9900"/>
                </a:fgClr>
                <a:bgClr>
                  <a:srgbClr val="CC6600"/>
                </a:bgClr>
              </a:patt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 692">
                <a:extLst>
                  <a:ext uri="{FF2B5EF4-FFF2-40B4-BE49-F238E27FC236}">
                    <a16:creationId xmlns:a16="http://schemas.microsoft.com/office/drawing/2014/main" id="{9E0BB7AB-DE2E-4610-BC54-7A80BCDE66F9}"/>
                  </a:ext>
                </a:extLst>
              </p:cNvPr>
              <p:cNvSpPr/>
              <p:nvPr/>
            </p:nvSpPr>
            <p:spPr bwMode="auto">
              <a:xfrm>
                <a:off x="4144750" y="3230310"/>
                <a:ext cx="1936543" cy="870747"/>
              </a:xfrm>
              <a:custGeom>
                <a:avLst/>
                <a:gdLst>
                  <a:gd name="connsiteX0" fmla="*/ 530 w 1936543"/>
                  <a:gd name="connsiteY0" fmla="*/ 8190 h 870747"/>
                  <a:gd name="connsiteX1" fmla="*/ 907310 w 1936543"/>
                  <a:gd name="connsiteY1" fmla="*/ 869250 h 870747"/>
                  <a:gd name="connsiteX2" fmla="*/ 1936010 w 1936543"/>
                  <a:gd name="connsiteY2" fmla="*/ 221550 h 870747"/>
                  <a:gd name="connsiteX3" fmla="*/ 1033040 w 1936543"/>
                  <a:gd name="connsiteY3" fmla="*/ 423480 h 870747"/>
                  <a:gd name="connsiteX4" fmla="*/ 530 w 1936543"/>
                  <a:gd name="connsiteY4" fmla="*/ 8190 h 870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6543" h="870747">
                    <a:moveTo>
                      <a:pt x="530" y="8190"/>
                    </a:moveTo>
                    <a:cubicBezTo>
                      <a:pt x="-20425" y="82485"/>
                      <a:pt x="584730" y="833690"/>
                      <a:pt x="907310" y="869250"/>
                    </a:cubicBezTo>
                    <a:cubicBezTo>
                      <a:pt x="1229890" y="904810"/>
                      <a:pt x="1915055" y="295845"/>
                      <a:pt x="1936010" y="221550"/>
                    </a:cubicBezTo>
                    <a:cubicBezTo>
                      <a:pt x="1956965" y="147255"/>
                      <a:pt x="1354985" y="458405"/>
                      <a:pt x="1033040" y="423480"/>
                    </a:cubicBezTo>
                    <a:cubicBezTo>
                      <a:pt x="711095" y="388555"/>
                      <a:pt x="21485" y="-66105"/>
                      <a:pt x="530" y="8190"/>
                    </a:cubicBezTo>
                    <a:close/>
                  </a:path>
                </a:pathLst>
              </a:custGeom>
              <a:pattFill prst="narVert">
                <a:fgClr>
                  <a:srgbClr val="CC9900"/>
                </a:fgClr>
                <a:bgClr>
                  <a:srgbClr val="CC6600"/>
                </a:bgClr>
              </a:patt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円/楕円 332">
                <a:extLst>
                  <a:ext uri="{FF2B5EF4-FFF2-40B4-BE49-F238E27FC236}">
                    <a16:creationId xmlns:a16="http://schemas.microsoft.com/office/drawing/2014/main" id="{22210AFA-0130-4147-96B5-BBD5F365EF3D}"/>
                  </a:ext>
                </a:extLst>
              </p:cNvPr>
              <p:cNvSpPr/>
              <p:nvPr/>
            </p:nvSpPr>
            <p:spPr bwMode="auto">
              <a:xfrm>
                <a:off x="3861017" y="2663915"/>
                <a:ext cx="2500180" cy="1170937"/>
              </a:xfrm>
              <a:custGeom>
                <a:avLst/>
                <a:gdLst>
                  <a:gd name="connsiteX0" fmla="*/ 0 w 2205245"/>
                  <a:gd name="connsiteY0" fmla="*/ 495055 h 990110"/>
                  <a:gd name="connsiteX1" fmla="*/ 1102623 w 2205245"/>
                  <a:gd name="connsiteY1" fmla="*/ 0 h 990110"/>
                  <a:gd name="connsiteX2" fmla="*/ 2205246 w 2205245"/>
                  <a:gd name="connsiteY2" fmla="*/ 495055 h 990110"/>
                  <a:gd name="connsiteX3" fmla="*/ 1102623 w 2205245"/>
                  <a:gd name="connsiteY3" fmla="*/ 990110 h 990110"/>
                  <a:gd name="connsiteX4" fmla="*/ 0 w 2205245"/>
                  <a:gd name="connsiteY4" fmla="*/ 495055 h 990110"/>
                  <a:gd name="connsiteX0" fmla="*/ 0 w 2205246"/>
                  <a:gd name="connsiteY0" fmla="*/ 495055 h 990110"/>
                  <a:gd name="connsiteX1" fmla="*/ 1102623 w 2205246"/>
                  <a:gd name="connsiteY1" fmla="*/ 0 h 990110"/>
                  <a:gd name="connsiteX2" fmla="*/ 2205246 w 2205246"/>
                  <a:gd name="connsiteY2" fmla="*/ 495055 h 990110"/>
                  <a:gd name="connsiteX3" fmla="*/ 1102623 w 2205246"/>
                  <a:gd name="connsiteY3" fmla="*/ 990110 h 990110"/>
                  <a:gd name="connsiteX4" fmla="*/ 0 w 2205246"/>
                  <a:gd name="connsiteY4" fmla="*/ 495055 h 990110"/>
                  <a:gd name="connsiteX0" fmla="*/ 0 w 2229734"/>
                  <a:gd name="connsiteY0" fmla="*/ 495055 h 990110"/>
                  <a:gd name="connsiteX1" fmla="*/ 1102623 w 2229734"/>
                  <a:gd name="connsiteY1" fmla="*/ 0 h 990110"/>
                  <a:gd name="connsiteX2" fmla="*/ 2205246 w 2229734"/>
                  <a:gd name="connsiteY2" fmla="*/ 495055 h 990110"/>
                  <a:gd name="connsiteX3" fmla="*/ 1102623 w 2229734"/>
                  <a:gd name="connsiteY3" fmla="*/ 990110 h 990110"/>
                  <a:gd name="connsiteX4" fmla="*/ 0 w 2229734"/>
                  <a:gd name="connsiteY4" fmla="*/ 495055 h 990110"/>
                  <a:gd name="connsiteX0" fmla="*/ 233 w 2232499"/>
                  <a:gd name="connsiteY0" fmla="*/ 495055 h 1115840"/>
                  <a:gd name="connsiteX1" fmla="*/ 1102856 w 2232499"/>
                  <a:gd name="connsiteY1" fmla="*/ 0 h 1115840"/>
                  <a:gd name="connsiteX2" fmla="*/ 2205479 w 2232499"/>
                  <a:gd name="connsiteY2" fmla="*/ 495055 h 1115840"/>
                  <a:gd name="connsiteX3" fmla="*/ 1179056 w 2232499"/>
                  <a:gd name="connsiteY3" fmla="*/ 1115840 h 1115840"/>
                  <a:gd name="connsiteX4" fmla="*/ 233 w 2232499"/>
                  <a:gd name="connsiteY4" fmla="*/ 495055 h 1115840"/>
                  <a:gd name="connsiteX0" fmla="*/ 131 w 2424687"/>
                  <a:gd name="connsiteY0" fmla="*/ 560061 h 1116300"/>
                  <a:gd name="connsiteX1" fmla="*/ 1300874 w 2424687"/>
                  <a:gd name="connsiteY1" fmla="*/ 236 h 1116300"/>
                  <a:gd name="connsiteX2" fmla="*/ 2403497 w 2424687"/>
                  <a:gd name="connsiteY2" fmla="*/ 495291 h 1116300"/>
                  <a:gd name="connsiteX3" fmla="*/ 1377074 w 2424687"/>
                  <a:gd name="connsiteY3" fmla="*/ 1116076 h 1116300"/>
                  <a:gd name="connsiteX4" fmla="*/ 131 w 2424687"/>
                  <a:gd name="connsiteY4" fmla="*/ 560061 h 1116300"/>
                  <a:gd name="connsiteX0" fmla="*/ 58931 w 2483487"/>
                  <a:gd name="connsiteY0" fmla="*/ 561934 h 1118146"/>
                  <a:gd name="connsiteX1" fmla="*/ 362291 w 2483487"/>
                  <a:gd name="connsiteY1" fmla="*/ 328329 h 1118146"/>
                  <a:gd name="connsiteX2" fmla="*/ 1359674 w 2483487"/>
                  <a:gd name="connsiteY2" fmla="*/ 2109 h 1118146"/>
                  <a:gd name="connsiteX3" fmla="*/ 2462297 w 2483487"/>
                  <a:gd name="connsiteY3" fmla="*/ 497164 h 1118146"/>
                  <a:gd name="connsiteX4" fmla="*/ 1435874 w 2483487"/>
                  <a:gd name="connsiteY4" fmla="*/ 1117949 h 1118146"/>
                  <a:gd name="connsiteX5" fmla="*/ 58931 w 2483487"/>
                  <a:gd name="connsiteY5" fmla="*/ 561934 h 1118146"/>
                  <a:gd name="connsiteX0" fmla="*/ 6583 w 2430393"/>
                  <a:gd name="connsiteY0" fmla="*/ 561934 h 1118899"/>
                  <a:gd name="connsiteX1" fmla="*/ 309943 w 2430393"/>
                  <a:gd name="connsiteY1" fmla="*/ 328329 h 1118899"/>
                  <a:gd name="connsiteX2" fmla="*/ 1307326 w 2430393"/>
                  <a:gd name="connsiteY2" fmla="*/ 2109 h 1118899"/>
                  <a:gd name="connsiteX3" fmla="*/ 2409949 w 2430393"/>
                  <a:gd name="connsiteY3" fmla="*/ 497164 h 1118899"/>
                  <a:gd name="connsiteX4" fmla="*/ 1383526 w 2430393"/>
                  <a:gd name="connsiteY4" fmla="*/ 1117949 h 1118899"/>
                  <a:gd name="connsiteX5" fmla="*/ 214693 w 2430393"/>
                  <a:gd name="connsiteY5" fmla="*/ 636940 h 1118899"/>
                  <a:gd name="connsiteX6" fmla="*/ 6583 w 2430393"/>
                  <a:gd name="connsiteY6" fmla="*/ 561934 h 1118899"/>
                  <a:gd name="connsiteX0" fmla="*/ 2842 w 2426652"/>
                  <a:gd name="connsiteY0" fmla="*/ 561934 h 1118899"/>
                  <a:gd name="connsiteX1" fmla="*/ 306202 w 2426652"/>
                  <a:gd name="connsiteY1" fmla="*/ 328329 h 1118899"/>
                  <a:gd name="connsiteX2" fmla="*/ 1303585 w 2426652"/>
                  <a:gd name="connsiteY2" fmla="*/ 2109 h 1118899"/>
                  <a:gd name="connsiteX3" fmla="*/ 2406208 w 2426652"/>
                  <a:gd name="connsiteY3" fmla="*/ 497164 h 1118899"/>
                  <a:gd name="connsiteX4" fmla="*/ 1379785 w 2426652"/>
                  <a:gd name="connsiteY4" fmla="*/ 1117949 h 1118899"/>
                  <a:gd name="connsiteX5" fmla="*/ 210952 w 2426652"/>
                  <a:gd name="connsiteY5" fmla="*/ 636940 h 1118899"/>
                  <a:gd name="connsiteX6" fmla="*/ 2842 w 2426652"/>
                  <a:gd name="connsiteY6" fmla="*/ 561934 h 1118899"/>
                  <a:gd name="connsiteX0" fmla="*/ 2842 w 2426652"/>
                  <a:gd name="connsiteY0" fmla="*/ 489544 h 1118899"/>
                  <a:gd name="connsiteX1" fmla="*/ 306202 w 2426652"/>
                  <a:gd name="connsiteY1" fmla="*/ 328329 h 1118899"/>
                  <a:gd name="connsiteX2" fmla="*/ 1303585 w 2426652"/>
                  <a:gd name="connsiteY2" fmla="*/ 2109 h 1118899"/>
                  <a:gd name="connsiteX3" fmla="*/ 2406208 w 2426652"/>
                  <a:gd name="connsiteY3" fmla="*/ 497164 h 1118899"/>
                  <a:gd name="connsiteX4" fmla="*/ 1379785 w 2426652"/>
                  <a:gd name="connsiteY4" fmla="*/ 1117949 h 1118899"/>
                  <a:gd name="connsiteX5" fmla="*/ 210952 w 2426652"/>
                  <a:gd name="connsiteY5" fmla="*/ 636940 h 1118899"/>
                  <a:gd name="connsiteX6" fmla="*/ 2842 w 2426652"/>
                  <a:gd name="connsiteY6" fmla="*/ 489544 h 1118899"/>
                  <a:gd name="connsiteX0" fmla="*/ 1876 w 2425686"/>
                  <a:gd name="connsiteY0" fmla="*/ 488242 h 1117597"/>
                  <a:gd name="connsiteX1" fmla="*/ 232846 w 2425686"/>
                  <a:gd name="connsiteY1" fmla="*/ 384177 h 1117597"/>
                  <a:gd name="connsiteX2" fmla="*/ 1302619 w 2425686"/>
                  <a:gd name="connsiteY2" fmla="*/ 807 h 1117597"/>
                  <a:gd name="connsiteX3" fmla="*/ 2405242 w 2425686"/>
                  <a:gd name="connsiteY3" fmla="*/ 495862 h 1117597"/>
                  <a:gd name="connsiteX4" fmla="*/ 1378819 w 2425686"/>
                  <a:gd name="connsiteY4" fmla="*/ 1116647 h 1117597"/>
                  <a:gd name="connsiteX5" fmla="*/ 209986 w 2425686"/>
                  <a:gd name="connsiteY5" fmla="*/ 635638 h 1117597"/>
                  <a:gd name="connsiteX6" fmla="*/ 1876 w 2425686"/>
                  <a:gd name="connsiteY6" fmla="*/ 488242 h 1117597"/>
                  <a:gd name="connsiteX0" fmla="*/ 420 w 2424230"/>
                  <a:gd name="connsiteY0" fmla="*/ 488242 h 1117597"/>
                  <a:gd name="connsiteX1" fmla="*/ 231390 w 2424230"/>
                  <a:gd name="connsiteY1" fmla="*/ 384177 h 1117597"/>
                  <a:gd name="connsiteX2" fmla="*/ 1301163 w 2424230"/>
                  <a:gd name="connsiteY2" fmla="*/ 807 h 1117597"/>
                  <a:gd name="connsiteX3" fmla="*/ 2403786 w 2424230"/>
                  <a:gd name="connsiteY3" fmla="*/ 495862 h 1117597"/>
                  <a:gd name="connsiteX4" fmla="*/ 1377363 w 2424230"/>
                  <a:gd name="connsiteY4" fmla="*/ 1116647 h 1117597"/>
                  <a:gd name="connsiteX5" fmla="*/ 208530 w 2424230"/>
                  <a:gd name="connsiteY5" fmla="*/ 635638 h 1117597"/>
                  <a:gd name="connsiteX6" fmla="*/ 420 w 2424230"/>
                  <a:gd name="connsiteY6" fmla="*/ 488242 h 1117597"/>
                  <a:gd name="connsiteX0" fmla="*/ 1725 w 2425261"/>
                  <a:gd name="connsiteY0" fmla="*/ 488242 h 1118732"/>
                  <a:gd name="connsiteX1" fmla="*/ 232695 w 2425261"/>
                  <a:gd name="connsiteY1" fmla="*/ 384177 h 1118732"/>
                  <a:gd name="connsiteX2" fmla="*/ 1302468 w 2425261"/>
                  <a:gd name="connsiteY2" fmla="*/ 807 h 1118732"/>
                  <a:gd name="connsiteX3" fmla="*/ 2405091 w 2425261"/>
                  <a:gd name="connsiteY3" fmla="*/ 495862 h 1118732"/>
                  <a:gd name="connsiteX4" fmla="*/ 1378668 w 2425261"/>
                  <a:gd name="connsiteY4" fmla="*/ 1116647 h 1118732"/>
                  <a:gd name="connsiteX5" fmla="*/ 289845 w 2425261"/>
                  <a:gd name="connsiteY5" fmla="*/ 692788 h 1118732"/>
                  <a:gd name="connsiteX6" fmla="*/ 1725 w 2425261"/>
                  <a:gd name="connsiteY6" fmla="*/ 488242 h 1118732"/>
                  <a:gd name="connsiteX0" fmla="*/ 858 w 2424394"/>
                  <a:gd name="connsiteY0" fmla="*/ 488242 h 1118732"/>
                  <a:gd name="connsiteX1" fmla="*/ 231828 w 2424394"/>
                  <a:gd name="connsiteY1" fmla="*/ 384177 h 1118732"/>
                  <a:gd name="connsiteX2" fmla="*/ 1301601 w 2424394"/>
                  <a:gd name="connsiteY2" fmla="*/ 807 h 1118732"/>
                  <a:gd name="connsiteX3" fmla="*/ 2404224 w 2424394"/>
                  <a:gd name="connsiteY3" fmla="*/ 495862 h 1118732"/>
                  <a:gd name="connsiteX4" fmla="*/ 1377801 w 2424394"/>
                  <a:gd name="connsiteY4" fmla="*/ 1116647 h 1118732"/>
                  <a:gd name="connsiteX5" fmla="*/ 288978 w 2424394"/>
                  <a:gd name="connsiteY5" fmla="*/ 692788 h 1118732"/>
                  <a:gd name="connsiteX6" fmla="*/ 858 w 2424394"/>
                  <a:gd name="connsiteY6" fmla="*/ 488242 h 1118732"/>
                  <a:gd name="connsiteX0" fmla="*/ 444 w 2500180"/>
                  <a:gd name="connsiteY0" fmla="*/ 541582 h 1118732"/>
                  <a:gd name="connsiteX1" fmla="*/ 307614 w 2500180"/>
                  <a:gd name="connsiteY1" fmla="*/ 384177 h 1118732"/>
                  <a:gd name="connsiteX2" fmla="*/ 1377387 w 2500180"/>
                  <a:gd name="connsiteY2" fmla="*/ 807 h 1118732"/>
                  <a:gd name="connsiteX3" fmla="*/ 2480010 w 2500180"/>
                  <a:gd name="connsiteY3" fmla="*/ 495862 h 1118732"/>
                  <a:gd name="connsiteX4" fmla="*/ 1453587 w 2500180"/>
                  <a:gd name="connsiteY4" fmla="*/ 1116647 h 1118732"/>
                  <a:gd name="connsiteX5" fmla="*/ 364764 w 2500180"/>
                  <a:gd name="connsiteY5" fmla="*/ 692788 h 1118732"/>
                  <a:gd name="connsiteX6" fmla="*/ 444 w 2500180"/>
                  <a:gd name="connsiteY6" fmla="*/ 541582 h 1118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0180" h="1118732">
                    <a:moveTo>
                      <a:pt x="444" y="541582"/>
                    </a:moveTo>
                    <a:cubicBezTo>
                      <a:pt x="9969" y="379657"/>
                      <a:pt x="90824" y="477481"/>
                      <a:pt x="307614" y="384177"/>
                    </a:cubicBezTo>
                    <a:cubicBezTo>
                      <a:pt x="524404" y="290873"/>
                      <a:pt x="1015321" y="-17807"/>
                      <a:pt x="1377387" y="807"/>
                    </a:cubicBezTo>
                    <a:cubicBezTo>
                      <a:pt x="1739453" y="19421"/>
                      <a:pt x="2434290" y="351991"/>
                      <a:pt x="2480010" y="495862"/>
                    </a:cubicBezTo>
                    <a:cubicBezTo>
                      <a:pt x="2640030" y="670213"/>
                      <a:pt x="1806128" y="1083826"/>
                      <a:pt x="1453587" y="1116647"/>
                    </a:cubicBezTo>
                    <a:cubicBezTo>
                      <a:pt x="1101046" y="1149468"/>
                      <a:pt x="594255" y="785457"/>
                      <a:pt x="364764" y="692788"/>
                    </a:cubicBezTo>
                    <a:cubicBezTo>
                      <a:pt x="135274" y="600119"/>
                      <a:pt x="-9081" y="703507"/>
                      <a:pt x="444" y="54158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663300"/>
                  </a:gs>
                  <a:gs pos="50000">
                    <a:srgbClr val="CC6600"/>
                  </a:gs>
                  <a:gs pos="100000">
                    <a:srgbClr val="663300"/>
                  </a:gs>
                </a:gsLst>
                <a:lin ang="162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 694">
                <a:extLst>
                  <a:ext uri="{FF2B5EF4-FFF2-40B4-BE49-F238E27FC236}">
                    <a16:creationId xmlns:a16="http://schemas.microsoft.com/office/drawing/2014/main" id="{173E1238-B3F0-4FF2-96D9-56EE5DC89B42}"/>
                  </a:ext>
                </a:extLst>
              </p:cNvPr>
              <p:cNvSpPr/>
              <p:nvPr/>
            </p:nvSpPr>
            <p:spPr bwMode="auto">
              <a:xfrm>
                <a:off x="5773033" y="3258391"/>
                <a:ext cx="243627" cy="272002"/>
              </a:xfrm>
              <a:custGeom>
                <a:avLst/>
                <a:gdLst>
                  <a:gd name="connsiteX0" fmla="*/ 41543 w 289727"/>
                  <a:gd name="connsiteY0" fmla="*/ 103 h 320384"/>
                  <a:gd name="connsiteX1" fmla="*/ 14873 w 289727"/>
                  <a:gd name="connsiteY1" fmla="*/ 213463 h 320384"/>
                  <a:gd name="connsiteX2" fmla="*/ 289193 w 289727"/>
                  <a:gd name="connsiteY2" fmla="*/ 320143 h 320384"/>
                  <a:gd name="connsiteX3" fmla="*/ 83453 w 289727"/>
                  <a:gd name="connsiteY3" fmla="*/ 186793 h 320384"/>
                  <a:gd name="connsiteX4" fmla="*/ 41543 w 289727"/>
                  <a:gd name="connsiteY4" fmla="*/ 103 h 320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9727" h="320384">
                    <a:moveTo>
                      <a:pt x="41543" y="103"/>
                    </a:moveTo>
                    <a:cubicBezTo>
                      <a:pt x="30113" y="4548"/>
                      <a:pt x="-26402" y="160123"/>
                      <a:pt x="14873" y="213463"/>
                    </a:cubicBezTo>
                    <a:cubicBezTo>
                      <a:pt x="56148" y="266803"/>
                      <a:pt x="277763" y="324588"/>
                      <a:pt x="289193" y="320143"/>
                    </a:cubicBezTo>
                    <a:cubicBezTo>
                      <a:pt x="300623" y="315698"/>
                      <a:pt x="125363" y="238228"/>
                      <a:pt x="83453" y="186793"/>
                    </a:cubicBezTo>
                    <a:cubicBezTo>
                      <a:pt x="41543" y="135358"/>
                      <a:pt x="52973" y="-4342"/>
                      <a:pt x="41543" y="103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 695">
                <a:extLst>
                  <a:ext uri="{FF2B5EF4-FFF2-40B4-BE49-F238E27FC236}">
                    <a16:creationId xmlns:a16="http://schemas.microsoft.com/office/drawing/2014/main" id="{659E61D2-9D79-4C5A-B078-339F34115CF0}"/>
                  </a:ext>
                </a:extLst>
              </p:cNvPr>
              <p:cNvSpPr/>
              <p:nvPr/>
            </p:nvSpPr>
            <p:spPr bwMode="auto">
              <a:xfrm>
                <a:off x="5282115" y="3270701"/>
                <a:ext cx="393868" cy="284128"/>
              </a:xfrm>
              <a:custGeom>
                <a:avLst/>
                <a:gdLst>
                  <a:gd name="connsiteX0" fmla="*/ 378628 w 393868"/>
                  <a:gd name="connsiteY0" fmla="*/ 70751 h 284128"/>
                  <a:gd name="connsiteX1" fmla="*/ 54778 w 393868"/>
                  <a:gd name="connsiteY1" fmla="*/ 2171 h 284128"/>
                  <a:gd name="connsiteX2" fmla="*/ 28108 w 393868"/>
                  <a:gd name="connsiteY2" fmla="*/ 143141 h 284128"/>
                  <a:gd name="connsiteX3" fmla="*/ 28108 w 393868"/>
                  <a:gd name="connsiteY3" fmla="*/ 284111 h 284128"/>
                  <a:gd name="connsiteX4" fmla="*/ 393868 w 393868"/>
                  <a:gd name="connsiteY4" fmla="*/ 150761 h 284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3868" h="284128">
                    <a:moveTo>
                      <a:pt x="378628" y="70751"/>
                    </a:moveTo>
                    <a:cubicBezTo>
                      <a:pt x="245913" y="30428"/>
                      <a:pt x="113198" y="-9894"/>
                      <a:pt x="54778" y="2171"/>
                    </a:cubicBezTo>
                    <a:cubicBezTo>
                      <a:pt x="-3642" y="14236"/>
                      <a:pt x="32553" y="96151"/>
                      <a:pt x="28108" y="143141"/>
                    </a:cubicBezTo>
                    <a:cubicBezTo>
                      <a:pt x="23663" y="190131"/>
                      <a:pt x="-32852" y="282841"/>
                      <a:pt x="28108" y="284111"/>
                    </a:cubicBezTo>
                    <a:cubicBezTo>
                      <a:pt x="89068" y="285381"/>
                      <a:pt x="241468" y="218071"/>
                      <a:pt x="393868" y="150761"/>
                    </a:cubicBezTo>
                  </a:path>
                </a:pathLst>
              </a:custGeom>
              <a:solidFill>
                <a:srgbClr val="CC99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" name="円/楕円 342">
                <a:extLst>
                  <a:ext uri="{FF2B5EF4-FFF2-40B4-BE49-F238E27FC236}">
                    <a16:creationId xmlns:a16="http://schemas.microsoft.com/office/drawing/2014/main" id="{0D0FE4E8-9964-42FB-B1F5-0995E17EA50C}"/>
                  </a:ext>
                </a:extLst>
              </p:cNvPr>
              <p:cNvSpPr/>
              <p:nvPr/>
            </p:nvSpPr>
            <p:spPr bwMode="auto">
              <a:xfrm rot="20405819">
                <a:off x="6205708" y="3174740"/>
                <a:ext cx="197202" cy="149287"/>
              </a:xfrm>
              <a:custGeom>
                <a:avLst/>
                <a:gdLst>
                  <a:gd name="connsiteX0" fmla="*/ 0 w 197203"/>
                  <a:gd name="connsiteY0" fmla="*/ 124810 h 249620"/>
                  <a:gd name="connsiteX1" fmla="*/ 98602 w 197203"/>
                  <a:gd name="connsiteY1" fmla="*/ 0 h 249620"/>
                  <a:gd name="connsiteX2" fmla="*/ 197204 w 197203"/>
                  <a:gd name="connsiteY2" fmla="*/ 124810 h 249620"/>
                  <a:gd name="connsiteX3" fmla="*/ 98602 w 197203"/>
                  <a:gd name="connsiteY3" fmla="*/ 249620 h 249620"/>
                  <a:gd name="connsiteX4" fmla="*/ 0 w 197203"/>
                  <a:gd name="connsiteY4" fmla="*/ 124810 h 249620"/>
                  <a:gd name="connsiteX0" fmla="*/ 0 w 311504"/>
                  <a:gd name="connsiteY0" fmla="*/ 124810 h 249620"/>
                  <a:gd name="connsiteX1" fmla="*/ 212902 w 311504"/>
                  <a:gd name="connsiteY1" fmla="*/ 0 h 249620"/>
                  <a:gd name="connsiteX2" fmla="*/ 311504 w 311504"/>
                  <a:gd name="connsiteY2" fmla="*/ 124810 h 249620"/>
                  <a:gd name="connsiteX3" fmla="*/ 212902 w 311504"/>
                  <a:gd name="connsiteY3" fmla="*/ 249620 h 249620"/>
                  <a:gd name="connsiteX4" fmla="*/ 0 w 311504"/>
                  <a:gd name="connsiteY4" fmla="*/ 124810 h 249620"/>
                  <a:gd name="connsiteX0" fmla="*/ 0 w 214770"/>
                  <a:gd name="connsiteY0" fmla="*/ 124821 h 249644"/>
                  <a:gd name="connsiteX1" fmla="*/ 212902 w 214770"/>
                  <a:gd name="connsiteY1" fmla="*/ 11 h 249644"/>
                  <a:gd name="connsiteX2" fmla="*/ 109574 w 214770"/>
                  <a:gd name="connsiteY2" fmla="*/ 130536 h 249644"/>
                  <a:gd name="connsiteX3" fmla="*/ 212902 w 214770"/>
                  <a:gd name="connsiteY3" fmla="*/ 249631 h 249644"/>
                  <a:gd name="connsiteX4" fmla="*/ 0 w 214770"/>
                  <a:gd name="connsiteY4" fmla="*/ 124821 h 249644"/>
                  <a:gd name="connsiteX0" fmla="*/ 0 w 214797"/>
                  <a:gd name="connsiteY0" fmla="*/ 124821 h 249638"/>
                  <a:gd name="connsiteX1" fmla="*/ 212902 w 214797"/>
                  <a:gd name="connsiteY1" fmla="*/ 11 h 249638"/>
                  <a:gd name="connsiteX2" fmla="*/ 109574 w 214797"/>
                  <a:gd name="connsiteY2" fmla="*/ 130536 h 249638"/>
                  <a:gd name="connsiteX3" fmla="*/ 212902 w 214797"/>
                  <a:gd name="connsiteY3" fmla="*/ 249631 h 249638"/>
                  <a:gd name="connsiteX4" fmla="*/ 0 w 214797"/>
                  <a:gd name="connsiteY4" fmla="*/ 124821 h 249638"/>
                  <a:gd name="connsiteX0" fmla="*/ 177 w 256470"/>
                  <a:gd name="connsiteY0" fmla="*/ 124818 h 181078"/>
                  <a:gd name="connsiteX1" fmla="*/ 213079 w 256470"/>
                  <a:gd name="connsiteY1" fmla="*/ 8 h 181078"/>
                  <a:gd name="connsiteX2" fmla="*/ 109751 w 256470"/>
                  <a:gd name="connsiteY2" fmla="*/ 130533 h 181078"/>
                  <a:gd name="connsiteX3" fmla="*/ 254989 w 256470"/>
                  <a:gd name="connsiteY3" fmla="*/ 181048 h 181078"/>
                  <a:gd name="connsiteX4" fmla="*/ 177 w 256470"/>
                  <a:gd name="connsiteY4" fmla="*/ 124818 h 181078"/>
                  <a:gd name="connsiteX0" fmla="*/ 177 w 257754"/>
                  <a:gd name="connsiteY0" fmla="*/ 124818 h 201822"/>
                  <a:gd name="connsiteX1" fmla="*/ 213079 w 257754"/>
                  <a:gd name="connsiteY1" fmla="*/ 8 h 201822"/>
                  <a:gd name="connsiteX2" fmla="*/ 109751 w 257754"/>
                  <a:gd name="connsiteY2" fmla="*/ 130533 h 201822"/>
                  <a:gd name="connsiteX3" fmla="*/ 254989 w 257754"/>
                  <a:gd name="connsiteY3" fmla="*/ 181048 h 201822"/>
                  <a:gd name="connsiteX4" fmla="*/ 177 w 257754"/>
                  <a:gd name="connsiteY4" fmla="*/ 124818 h 201822"/>
                  <a:gd name="connsiteX0" fmla="*/ 50 w 257581"/>
                  <a:gd name="connsiteY0" fmla="*/ 16337 h 91063"/>
                  <a:gd name="connsiteX1" fmla="*/ 232002 w 257581"/>
                  <a:gd name="connsiteY1" fmla="*/ 112 h 91063"/>
                  <a:gd name="connsiteX2" fmla="*/ 109624 w 257581"/>
                  <a:gd name="connsiteY2" fmla="*/ 22052 h 91063"/>
                  <a:gd name="connsiteX3" fmla="*/ 254862 w 257581"/>
                  <a:gd name="connsiteY3" fmla="*/ 72567 h 91063"/>
                  <a:gd name="connsiteX4" fmla="*/ 50 w 257581"/>
                  <a:gd name="connsiteY4" fmla="*/ 16337 h 91063"/>
                  <a:gd name="connsiteX0" fmla="*/ 47 w 257578"/>
                  <a:gd name="connsiteY0" fmla="*/ 28035 h 102761"/>
                  <a:gd name="connsiteX1" fmla="*/ 231999 w 257578"/>
                  <a:gd name="connsiteY1" fmla="*/ 11810 h 102761"/>
                  <a:gd name="connsiteX2" fmla="*/ 109621 w 257578"/>
                  <a:gd name="connsiteY2" fmla="*/ 33750 h 102761"/>
                  <a:gd name="connsiteX3" fmla="*/ 254859 w 257578"/>
                  <a:gd name="connsiteY3" fmla="*/ 84265 h 102761"/>
                  <a:gd name="connsiteX4" fmla="*/ 47 w 257578"/>
                  <a:gd name="connsiteY4" fmla="*/ 28035 h 102761"/>
                  <a:gd name="connsiteX0" fmla="*/ 46 w 257577"/>
                  <a:gd name="connsiteY0" fmla="*/ 48237 h 122963"/>
                  <a:gd name="connsiteX1" fmla="*/ 231998 w 257577"/>
                  <a:gd name="connsiteY1" fmla="*/ 32012 h 122963"/>
                  <a:gd name="connsiteX2" fmla="*/ 109620 w 257577"/>
                  <a:gd name="connsiteY2" fmla="*/ 53952 h 122963"/>
                  <a:gd name="connsiteX3" fmla="*/ 254858 w 257577"/>
                  <a:gd name="connsiteY3" fmla="*/ 104467 h 122963"/>
                  <a:gd name="connsiteX4" fmla="*/ 46 w 257577"/>
                  <a:gd name="connsiteY4" fmla="*/ 48237 h 122963"/>
                  <a:gd name="connsiteX0" fmla="*/ 9 w 264366"/>
                  <a:gd name="connsiteY0" fmla="*/ 59108 h 134090"/>
                  <a:gd name="connsiteX1" fmla="*/ 264346 w 264366"/>
                  <a:gd name="connsiteY1" fmla="*/ 29548 h 134090"/>
                  <a:gd name="connsiteX2" fmla="*/ 109583 w 264366"/>
                  <a:gd name="connsiteY2" fmla="*/ 64823 h 134090"/>
                  <a:gd name="connsiteX3" fmla="*/ 254821 w 264366"/>
                  <a:gd name="connsiteY3" fmla="*/ 115338 h 134090"/>
                  <a:gd name="connsiteX4" fmla="*/ 9 w 264366"/>
                  <a:gd name="connsiteY4" fmla="*/ 59108 h 134090"/>
                  <a:gd name="connsiteX0" fmla="*/ 9 w 264366"/>
                  <a:gd name="connsiteY0" fmla="*/ 59108 h 134090"/>
                  <a:gd name="connsiteX1" fmla="*/ 264346 w 264366"/>
                  <a:gd name="connsiteY1" fmla="*/ 29548 h 134090"/>
                  <a:gd name="connsiteX2" fmla="*/ 109583 w 264366"/>
                  <a:gd name="connsiteY2" fmla="*/ 64823 h 134090"/>
                  <a:gd name="connsiteX3" fmla="*/ 254821 w 264366"/>
                  <a:gd name="connsiteY3" fmla="*/ 115338 h 134090"/>
                  <a:gd name="connsiteX4" fmla="*/ 9 w 264366"/>
                  <a:gd name="connsiteY4" fmla="*/ 59108 h 134090"/>
                  <a:gd name="connsiteX0" fmla="*/ 1 w 264358"/>
                  <a:gd name="connsiteY0" fmla="*/ 68110 h 149287"/>
                  <a:gd name="connsiteX1" fmla="*/ 264338 w 264358"/>
                  <a:gd name="connsiteY1" fmla="*/ 38550 h 149287"/>
                  <a:gd name="connsiteX2" fmla="*/ 109575 w 264358"/>
                  <a:gd name="connsiteY2" fmla="*/ 73825 h 149287"/>
                  <a:gd name="connsiteX3" fmla="*/ 254813 w 264358"/>
                  <a:gd name="connsiteY3" fmla="*/ 124340 h 149287"/>
                  <a:gd name="connsiteX4" fmla="*/ 1 w 264358"/>
                  <a:gd name="connsiteY4" fmla="*/ 68110 h 149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4358" h="149287">
                    <a:moveTo>
                      <a:pt x="1" y="68110"/>
                    </a:moveTo>
                    <a:cubicBezTo>
                      <a:pt x="-317" y="11902"/>
                      <a:pt x="267031" y="-36697"/>
                      <a:pt x="264338" y="38550"/>
                    </a:cubicBezTo>
                    <a:cubicBezTo>
                      <a:pt x="261645" y="113797"/>
                      <a:pt x="111162" y="67147"/>
                      <a:pt x="109575" y="73825"/>
                    </a:cubicBezTo>
                    <a:cubicBezTo>
                      <a:pt x="107988" y="80503"/>
                      <a:pt x="280695" y="64332"/>
                      <a:pt x="254813" y="124340"/>
                    </a:cubicBezTo>
                    <a:cubicBezTo>
                      <a:pt x="228931" y="184348"/>
                      <a:pt x="319" y="124318"/>
                      <a:pt x="1" y="68110"/>
                    </a:cubicBezTo>
                    <a:close/>
                  </a:path>
                </a:pathLst>
              </a:custGeom>
              <a:solidFill>
                <a:srgbClr val="FFCCFF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円/楕円 697">
                <a:extLst>
                  <a:ext uri="{FF2B5EF4-FFF2-40B4-BE49-F238E27FC236}">
                    <a16:creationId xmlns:a16="http://schemas.microsoft.com/office/drawing/2014/main" id="{E5A4FC95-4EC2-4D3F-8B75-BA92FD4A9691}"/>
                  </a:ext>
                </a:extLst>
              </p:cNvPr>
              <p:cNvSpPr/>
              <p:nvPr/>
            </p:nvSpPr>
            <p:spPr bwMode="auto">
              <a:xfrm>
                <a:off x="6004760" y="3117635"/>
                <a:ext cx="153066" cy="153066"/>
              </a:xfrm>
              <a:prstGeom prst="ellipse">
                <a:avLst/>
              </a:prstGeom>
              <a:solidFill>
                <a:srgbClr val="6633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円/楕円 698">
                <a:extLst>
                  <a:ext uri="{FF2B5EF4-FFF2-40B4-BE49-F238E27FC236}">
                    <a16:creationId xmlns:a16="http://schemas.microsoft.com/office/drawing/2014/main" id="{551695D0-D741-46BD-9635-2802C7479608}"/>
                  </a:ext>
                </a:extLst>
              </p:cNvPr>
              <p:cNvSpPr/>
              <p:nvPr/>
            </p:nvSpPr>
            <p:spPr bwMode="auto">
              <a:xfrm>
                <a:off x="6004760" y="2942375"/>
                <a:ext cx="153066" cy="153066"/>
              </a:xfrm>
              <a:prstGeom prst="ellipse">
                <a:avLst/>
              </a:prstGeom>
              <a:solidFill>
                <a:srgbClr val="6633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円/楕円 699">
                <a:extLst>
                  <a:ext uri="{FF2B5EF4-FFF2-40B4-BE49-F238E27FC236}">
                    <a16:creationId xmlns:a16="http://schemas.microsoft.com/office/drawing/2014/main" id="{41E8B56C-FE1E-492F-A5E2-B509909410F7}"/>
                  </a:ext>
                </a:extLst>
              </p:cNvPr>
              <p:cNvSpPr/>
              <p:nvPr/>
            </p:nvSpPr>
            <p:spPr bwMode="auto">
              <a:xfrm>
                <a:off x="5088015" y="2781616"/>
                <a:ext cx="194100" cy="64378"/>
              </a:xfrm>
              <a:prstGeom prst="ellipse">
                <a:avLst/>
              </a:prstGeom>
              <a:solidFill>
                <a:srgbClr val="6633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円/楕円 700">
                <a:extLst>
                  <a:ext uri="{FF2B5EF4-FFF2-40B4-BE49-F238E27FC236}">
                    <a16:creationId xmlns:a16="http://schemas.microsoft.com/office/drawing/2014/main" id="{9E25C429-DC09-495B-A4BE-9FF4D8EAA34D}"/>
                  </a:ext>
                </a:extLst>
              </p:cNvPr>
              <p:cNvSpPr/>
              <p:nvPr/>
            </p:nvSpPr>
            <p:spPr bwMode="auto">
              <a:xfrm>
                <a:off x="4905000" y="2965246"/>
                <a:ext cx="194100" cy="64378"/>
              </a:xfrm>
              <a:prstGeom prst="ellipse">
                <a:avLst/>
              </a:prstGeom>
              <a:solidFill>
                <a:srgbClr val="6633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円/楕円 701">
                <a:extLst>
                  <a:ext uri="{FF2B5EF4-FFF2-40B4-BE49-F238E27FC236}">
                    <a16:creationId xmlns:a16="http://schemas.microsoft.com/office/drawing/2014/main" id="{C8CEAC9D-EEB8-48C3-9093-D3C10266D119}"/>
                  </a:ext>
                </a:extLst>
              </p:cNvPr>
              <p:cNvSpPr/>
              <p:nvPr/>
            </p:nvSpPr>
            <p:spPr bwMode="auto">
              <a:xfrm>
                <a:off x="5278465" y="2979517"/>
                <a:ext cx="194100" cy="64378"/>
              </a:xfrm>
              <a:prstGeom prst="ellipse">
                <a:avLst/>
              </a:prstGeom>
              <a:solidFill>
                <a:srgbClr val="6633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円/楕円 702">
                <a:extLst>
                  <a:ext uri="{FF2B5EF4-FFF2-40B4-BE49-F238E27FC236}">
                    <a16:creationId xmlns:a16="http://schemas.microsoft.com/office/drawing/2014/main" id="{B7E29275-B162-4D35-8F1D-FE455D9F9974}"/>
                  </a:ext>
                </a:extLst>
              </p:cNvPr>
              <p:cNvSpPr/>
              <p:nvPr/>
            </p:nvSpPr>
            <p:spPr bwMode="auto">
              <a:xfrm>
                <a:off x="5578933" y="3042605"/>
                <a:ext cx="194100" cy="64378"/>
              </a:xfrm>
              <a:prstGeom prst="ellipse">
                <a:avLst/>
              </a:prstGeom>
              <a:solidFill>
                <a:srgbClr val="6633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円/楕円 703">
                <a:extLst>
                  <a:ext uri="{FF2B5EF4-FFF2-40B4-BE49-F238E27FC236}">
                    <a16:creationId xmlns:a16="http://schemas.microsoft.com/office/drawing/2014/main" id="{3E1DAD37-6980-4BEC-BC4A-6B588EF6E92F}"/>
                  </a:ext>
                </a:extLst>
              </p:cNvPr>
              <p:cNvSpPr/>
              <p:nvPr/>
            </p:nvSpPr>
            <p:spPr bwMode="auto">
              <a:xfrm>
                <a:off x="5532833" y="2851410"/>
                <a:ext cx="194100" cy="64378"/>
              </a:xfrm>
              <a:prstGeom prst="ellipse">
                <a:avLst/>
              </a:prstGeom>
              <a:solidFill>
                <a:srgbClr val="6633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円/楕円 704">
                <a:extLst>
                  <a:ext uri="{FF2B5EF4-FFF2-40B4-BE49-F238E27FC236}">
                    <a16:creationId xmlns:a16="http://schemas.microsoft.com/office/drawing/2014/main" id="{7DA35CF9-072A-44FE-8B2B-2669793352B4}"/>
                  </a:ext>
                </a:extLst>
              </p:cNvPr>
              <p:cNvSpPr/>
              <p:nvPr/>
            </p:nvSpPr>
            <p:spPr bwMode="auto">
              <a:xfrm>
                <a:off x="6006883" y="2944181"/>
                <a:ext cx="147149" cy="10463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円/楕円 705">
                <a:extLst>
                  <a:ext uri="{FF2B5EF4-FFF2-40B4-BE49-F238E27FC236}">
                    <a16:creationId xmlns:a16="http://schemas.microsoft.com/office/drawing/2014/main" id="{0EF86438-E264-40E1-8511-334DAB203572}"/>
                  </a:ext>
                </a:extLst>
              </p:cNvPr>
              <p:cNvSpPr/>
              <p:nvPr/>
            </p:nvSpPr>
            <p:spPr bwMode="auto">
              <a:xfrm>
                <a:off x="6006883" y="3149824"/>
                <a:ext cx="147149" cy="122488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円/楕円 706">
                <a:extLst>
                  <a:ext uri="{FF2B5EF4-FFF2-40B4-BE49-F238E27FC236}">
                    <a16:creationId xmlns:a16="http://schemas.microsoft.com/office/drawing/2014/main" id="{B49C564A-FC65-4B8B-942E-CA5482F09836}"/>
                  </a:ext>
                </a:extLst>
              </p:cNvPr>
              <p:cNvSpPr/>
              <p:nvPr/>
            </p:nvSpPr>
            <p:spPr bwMode="auto">
              <a:xfrm>
                <a:off x="6072547" y="2960201"/>
                <a:ext cx="64223" cy="64223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円/楕円 707">
                <a:extLst>
                  <a:ext uri="{FF2B5EF4-FFF2-40B4-BE49-F238E27FC236}">
                    <a16:creationId xmlns:a16="http://schemas.microsoft.com/office/drawing/2014/main" id="{2046C20C-6AB2-49FE-B8DC-D8EA6EBEDF90}"/>
                  </a:ext>
                </a:extLst>
              </p:cNvPr>
              <p:cNvSpPr/>
              <p:nvPr/>
            </p:nvSpPr>
            <p:spPr bwMode="auto">
              <a:xfrm>
                <a:off x="6065230" y="3194168"/>
                <a:ext cx="64223" cy="64223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円/楕円 708">
                <a:extLst>
                  <a:ext uri="{FF2B5EF4-FFF2-40B4-BE49-F238E27FC236}">
                    <a16:creationId xmlns:a16="http://schemas.microsoft.com/office/drawing/2014/main" id="{B854F670-F0F3-4A5E-8AA1-4A4E0E57DD8B}"/>
                  </a:ext>
                </a:extLst>
              </p:cNvPr>
              <p:cNvSpPr/>
              <p:nvPr/>
            </p:nvSpPr>
            <p:spPr bwMode="auto">
              <a:xfrm>
                <a:off x="4039074" y="3149599"/>
                <a:ext cx="1832723" cy="108791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円/楕円 709">
                <a:extLst>
                  <a:ext uri="{FF2B5EF4-FFF2-40B4-BE49-F238E27FC236}">
                    <a16:creationId xmlns:a16="http://schemas.microsoft.com/office/drawing/2014/main" id="{993AF2A8-0E7D-46B5-B8DA-BB4D1BB9E038}"/>
                  </a:ext>
                </a:extLst>
              </p:cNvPr>
              <p:cNvSpPr/>
              <p:nvPr/>
            </p:nvSpPr>
            <p:spPr bwMode="auto">
              <a:xfrm>
                <a:off x="4547955" y="2947731"/>
                <a:ext cx="194100" cy="64378"/>
              </a:xfrm>
              <a:prstGeom prst="ellipse">
                <a:avLst/>
              </a:prstGeom>
              <a:solidFill>
                <a:srgbClr val="6633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円/楕円 710">
                <a:extLst>
                  <a:ext uri="{FF2B5EF4-FFF2-40B4-BE49-F238E27FC236}">
                    <a16:creationId xmlns:a16="http://schemas.microsoft.com/office/drawing/2014/main" id="{DA273D69-90E9-407B-88BC-CEF41DBDEBAA}"/>
                  </a:ext>
                </a:extLst>
              </p:cNvPr>
              <p:cNvSpPr/>
              <p:nvPr/>
            </p:nvSpPr>
            <p:spPr bwMode="auto">
              <a:xfrm>
                <a:off x="4367010" y="3217194"/>
                <a:ext cx="194100" cy="64378"/>
              </a:xfrm>
              <a:prstGeom prst="ellipse">
                <a:avLst/>
              </a:prstGeom>
              <a:solidFill>
                <a:srgbClr val="6633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円/楕円 711">
                <a:extLst>
                  <a:ext uri="{FF2B5EF4-FFF2-40B4-BE49-F238E27FC236}">
                    <a16:creationId xmlns:a16="http://schemas.microsoft.com/office/drawing/2014/main" id="{D1F0D9C0-3F42-4373-94C1-AE6E476495D5}"/>
                  </a:ext>
                </a:extLst>
              </p:cNvPr>
              <p:cNvSpPr/>
              <p:nvPr/>
            </p:nvSpPr>
            <p:spPr bwMode="auto">
              <a:xfrm>
                <a:off x="4420707" y="3085446"/>
                <a:ext cx="194100" cy="64378"/>
              </a:xfrm>
              <a:prstGeom prst="ellipse">
                <a:avLst/>
              </a:prstGeom>
              <a:solidFill>
                <a:srgbClr val="6633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円/楕円 712">
                <a:extLst>
                  <a:ext uri="{FF2B5EF4-FFF2-40B4-BE49-F238E27FC236}">
                    <a16:creationId xmlns:a16="http://schemas.microsoft.com/office/drawing/2014/main" id="{EC365BE0-A357-4109-BDB3-01E7BB736FA5}"/>
                  </a:ext>
                </a:extLst>
              </p:cNvPr>
              <p:cNvSpPr/>
              <p:nvPr/>
            </p:nvSpPr>
            <p:spPr bwMode="auto">
              <a:xfrm>
                <a:off x="4039074" y="3145632"/>
                <a:ext cx="194100" cy="64378"/>
              </a:xfrm>
              <a:prstGeom prst="ellipse">
                <a:avLst/>
              </a:prstGeom>
              <a:solidFill>
                <a:srgbClr val="6633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円/楕円 713">
                <a:extLst>
                  <a:ext uri="{FF2B5EF4-FFF2-40B4-BE49-F238E27FC236}">
                    <a16:creationId xmlns:a16="http://schemas.microsoft.com/office/drawing/2014/main" id="{71FF5ADA-EEE1-414D-9138-B5CB5ECE3DC8}"/>
                  </a:ext>
                </a:extLst>
              </p:cNvPr>
              <p:cNvSpPr/>
              <p:nvPr/>
            </p:nvSpPr>
            <p:spPr bwMode="auto">
              <a:xfrm>
                <a:off x="4738405" y="3145632"/>
                <a:ext cx="194100" cy="64378"/>
              </a:xfrm>
              <a:prstGeom prst="ellipse">
                <a:avLst/>
              </a:prstGeom>
              <a:solidFill>
                <a:srgbClr val="6633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F954A6F0-5EBB-439B-8A0E-E76E14506145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二十世紀梨の花（県花）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2D7BE763-EC0A-4C6A-86E3-5B2FAE299562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オシドリ（県鳥）</a:t>
            </a: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FD41668F-8961-40AD-9251-6710A27DCE43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ダイセンキャラボク（県木）</a:t>
            </a: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2D0CD9DD-533C-4B48-974A-81413DE5F6A2}"/>
              </a:ext>
            </a:extLst>
          </p:cNvPr>
          <p:cNvGrpSpPr/>
          <p:nvPr/>
        </p:nvGrpSpPr>
        <p:grpSpPr>
          <a:xfrm>
            <a:off x="3752936" y="1133059"/>
            <a:ext cx="2434418" cy="2124708"/>
            <a:chOff x="844504" y="2677120"/>
            <a:chExt cx="4822585" cy="4209048"/>
          </a:xfrm>
        </p:grpSpPr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F1F349DD-16F1-47D1-9E5D-7EC6BA8C77F2}"/>
                </a:ext>
              </a:extLst>
            </p:cNvPr>
            <p:cNvSpPr/>
            <p:nvPr/>
          </p:nvSpPr>
          <p:spPr>
            <a:xfrm>
              <a:off x="1100843" y="4399472"/>
              <a:ext cx="4463196" cy="248669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5E4FB247-2F3E-4787-BE51-2269FBCD9464}"/>
                </a:ext>
              </a:extLst>
            </p:cNvPr>
            <p:cNvGrpSpPr/>
            <p:nvPr/>
          </p:nvGrpSpPr>
          <p:grpSpPr>
            <a:xfrm>
              <a:off x="844504" y="2677120"/>
              <a:ext cx="3837945" cy="3033070"/>
              <a:chOff x="-69765" y="909063"/>
              <a:chExt cx="3837945" cy="3033070"/>
            </a:xfrm>
          </p:grpSpPr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6F6C5C9B-1111-437C-8841-E71FBF1B20A1}"/>
                  </a:ext>
                </a:extLst>
              </p:cNvPr>
              <p:cNvSpPr/>
              <p:nvPr/>
            </p:nvSpPr>
            <p:spPr>
              <a:xfrm rot="19552642" flipV="1">
                <a:off x="101996" y="2066818"/>
                <a:ext cx="580634" cy="159326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AF7E29BA-008D-4A71-AF8B-2E12DB3E04F6}"/>
                  </a:ext>
                </a:extLst>
              </p:cNvPr>
              <p:cNvSpPr/>
              <p:nvPr/>
            </p:nvSpPr>
            <p:spPr>
              <a:xfrm>
                <a:off x="-69765" y="1738480"/>
                <a:ext cx="580634" cy="289325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0C6BD320-C3E5-4C6F-A596-A9B6B59125CE}"/>
                  </a:ext>
                </a:extLst>
              </p:cNvPr>
              <p:cNvSpPr/>
              <p:nvPr/>
            </p:nvSpPr>
            <p:spPr>
              <a:xfrm rot="900000">
                <a:off x="564446" y="2153407"/>
                <a:ext cx="2371788" cy="1103549"/>
              </a:xfrm>
              <a:custGeom>
                <a:avLst/>
                <a:gdLst>
                  <a:gd name="connsiteX0" fmla="*/ 724292 w 2371788"/>
                  <a:gd name="connsiteY0" fmla="*/ 67333 h 1103549"/>
                  <a:gd name="connsiteX1" fmla="*/ 1185894 w 2371788"/>
                  <a:gd name="connsiteY1" fmla="*/ 0 h 1103549"/>
                  <a:gd name="connsiteX2" fmla="*/ 2371788 w 2371788"/>
                  <a:gd name="connsiteY2" fmla="*/ 856821 h 1103549"/>
                  <a:gd name="connsiteX3" fmla="*/ 2361749 w 2371788"/>
                  <a:gd name="connsiteY3" fmla="*/ 952686 h 1103549"/>
                  <a:gd name="connsiteX4" fmla="*/ 2359685 w 2371788"/>
                  <a:gd name="connsiteY4" fmla="*/ 948611 h 1103549"/>
                  <a:gd name="connsiteX5" fmla="*/ 1266985 w 2371788"/>
                  <a:gd name="connsiteY5" fmla="*/ 425304 h 1103549"/>
                  <a:gd name="connsiteX6" fmla="*/ 805383 w 2371788"/>
                  <a:gd name="connsiteY6" fmla="*/ 492637 h 1103549"/>
                  <a:gd name="connsiteX7" fmla="*/ 134406 w 2371788"/>
                  <a:gd name="connsiteY7" fmla="*/ 1027332 h 1103549"/>
                  <a:gd name="connsiteX8" fmla="*/ 110095 w 2371788"/>
                  <a:gd name="connsiteY8" fmla="*/ 1103549 h 1103549"/>
                  <a:gd name="connsiteX9" fmla="*/ 104758 w 2371788"/>
                  <a:gd name="connsiteY9" fmla="*/ 1101005 h 1103549"/>
                  <a:gd name="connsiteX10" fmla="*/ 35269 w 2371788"/>
                  <a:gd name="connsiteY10" fmla="*/ 1060904 h 1103549"/>
                  <a:gd name="connsiteX11" fmla="*/ 24093 w 2371788"/>
                  <a:gd name="connsiteY11" fmla="*/ 1029500 h 1103549"/>
                  <a:gd name="connsiteX12" fmla="*/ 0 w 2371788"/>
                  <a:gd name="connsiteY12" fmla="*/ 856821 h 1103549"/>
                  <a:gd name="connsiteX13" fmla="*/ 724292 w 2371788"/>
                  <a:gd name="connsiteY13" fmla="*/ 67333 h 1103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71788" h="1103549">
                    <a:moveTo>
                      <a:pt x="724292" y="67333"/>
                    </a:moveTo>
                    <a:cubicBezTo>
                      <a:pt x="866170" y="23976"/>
                      <a:pt x="1022157" y="0"/>
                      <a:pt x="1185894" y="0"/>
                    </a:cubicBezTo>
                    <a:cubicBezTo>
                      <a:pt x="1840845" y="0"/>
                      <a:pt x="2371788" y="383612"/>
                      <a:pt x="2371788" y="856821"/>
                    </a:cubicBezTo>
                    <a:lnTo>
                      <a:pt x="2361749" y="952686"/>
                    </a:lnTo>
                    <a:lnTo>
                      <a:pt x="2359685" y="948611"/>
                    </a:lnTo>
                    <a:cubicBezTo>
                      <a:pt x="2179657" y="641086"/>
                      <a:pt x="1758198" y="425304"/>
                      <a:pt x="1266985" y="425304"/>
                    </a:cubicBezTo>
                    <a:cubicBezTo>
                      <a:pt x="1103248" y="425304"/>
                      <a:pt x="947260" y="449280"/>
                      <a:pt x="805383" y="492637"/>
                    </a:cubicBezTo>
                    <a:cubicBezTo>
                      <a:pt x="486156" y="590192"/>
                      <a:pt x="238355" y="785866"/>
                      <a:pt x="134406" y="1027332"/>
                    </a:cubicBezTo>
                    <a:lnTo>
                      <a:pt x="110095" y="1103549"/>
                    </a:lnTo>
                    <a:lnTo>
                      <a:pt x="104758" y="1101005"/>
                    </a:lnTo>
                    <a:lnTo>
                      <a:pt x="35269" y="1060904"/>
                    </a:lnTo>
                    <a:lnTo>
                      <a:pt x="24093" y="1029500"/>
                    </a:lnTo>
                    <a:cubicBezTo>
                      <a:pt x="8296" y="973723"/>
                      <a:pt x="0" y="915972"/>
                      <a:pt x="0" y="856821"/>
                    </a:cubicBezTo>
                    <a:cubicBezTo>
                      <a:pt x="0" y="501914"/>
                      <a:pt x="298656" y="197406"/>
                      <a:pt x="724292" y="67333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楕円 8">
                <a:extLst>
                  <a:ext uri="{FF2B5EF4-FFF2-40B4-BE49-F238E27FC236}">
                    <a16:creationId xmlns:a16="http://schemas.microsoft.com/office/drawing/2014/main" id="{CE4339CC-E4B8-46A3-A7A0-8B171A3539B3}"/>
                  </a:ext>
                </a:extLst>
              </p:cNvPr>
              <p:cNvSpPr/>
              <p:nvPr/>
            </p:nvSpPr>
            <p:spPr>
              <a:xfrm rot="21227200">
                <a:off x="2244312" y="2607621"/>
                <a:ext cx="1523868" cy="1334512"/>
              </a:xfrm>
              <a:custGeom>
                <a:avLst/>
                <a:gdLst>
                  <a:gd name="connsiteX0" fmla="*/ 0 w 474912"/>
                  <a:gd name="connsiteY0" fmla="*/ 266538 h 533076"/>
                  <a:gd name="connsiteX1" fmla="*/ 237456 w 474912"/>
                  <a:gd name="connsiteY1" fmla="*/ 0 h 533076"/>
                  <a:gd name="connsiteX2" fmla="*/ 474912 w 474912"/>
                  <a:gd name="connsiteY2" fmla="*/ 266538 h 533076"/>
                  <a:gd name="connsiteX3" fmla="*/ 237456 w 474912"/>
                  <a:gd name="connsiteY3" fmla="*/ 533076 h 533076"/>
                  <a:gd name="connsiteX4" fmla="*/ 0 w 474912"/>
                  <a:gd name="connsiteY4" fmla="*/ 266538 h 533076"/>
                  <a:gd name="connsiteX0" fmla="*/ 0 w 1268662"/>
                  <a:gd name="connsiteY0" fmla="*/ 291234 h 915762"/>
                  <a:gd name="connsiteX1" fmla="*/ 237456 w 1268662"/>
                  <a:gd name="connsiteY1" fmla="*/ 24696 h 915762"/>
                  <a:gd name="connsiteX2" fmla="*/ 1268662 w 1268662"/>
                  <a:gd name="connsiteY2" fmla="*/ 881784 h 915762"/>
                  <a:gd name="connsiteX3" fmla="*/ 237456 w 1268662"/>
                  <a:gd name="connsiteY3" fmla="*/ 557772 h 915762"/>
                  <a:gd name="connsiteX4" fmla="*/ 0 w 1268662"/>
                  <a:gd name="connsiteY4" fmla="*/ 291234 h 915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662" h="915762">
                    <a:moveTo>
                      <a:pt x="0" y="291234"/>
                    </a:moveTo>
                    <a:cubicBezTo>
                      <a:pt x="0" y="144029"/>
                      <a:pt x="26012" y="-73729"/>
                      <a:pt x="237456" y="24696"/>
                    </a:cubicBezTo>
                    <a:cubicBezTo>
                      <a:pt x="448900" y="123121"/>
                      <a:pt x="1268662" y="734579"/>
                      <a:pt x="1268662" y="881784"/>
                    </a:cubicBezTo>
                    <a:cubicBezTo>
                      <a:pt x="1268662" y="1028989"/>
                      <a:pt x="448900" y="656197"/>
                      <a:pt x="237456" y="557772"/>
                    </a:cubicBezTo>
                    <a:cubicBezTo>
                      <a:pt x="26012" y="459347"/>
                      <a:pt x="0" y="438439"/>
                      <a:pt x="0" y="29123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8CD161C9-A6DB-416D-8982-79481E3AEF65}"/>
                  </a:ext>
                </a:extLst>
              </p:cNvPr>
              <p:cNvSpPr/>
              <p:nvPr/>
            </p:nvSpPr>
            <p:spPr>
              <a:xfrm rot="20479291">
                <a:off x="2286172" y="2518030"/>
                <a:ext cx="1165678" cy="882664"/>
              </a:xfrm>
              <a:custGeom>
                <a:avLst/>
                <a:gdLst>
                  <a:gd name="connsiteX0" fmla="*/ 103906 w 1456870"/>
                  <a:gd name="connsiteY0" fmla="*/ 402 h 833995"/>
                  <a:gd name="connsiteX1" fmla="*/ 142878 w 1456870"/>
                  <a:gd name="connsiteY1" fmla="*/ 6623 h 833995"/>
                  <a:gd name="connsiteX2" fmla="*/ 1451986 w 1456870"/>
                  <a:gd name="connsiteY2" fmla="*/ 754024 h 833995"/>
                  <a:gd name="connsiteX3" fmla="*/ 425132 w 1456870"/>
                  <a:gd name="connsiteY3" fmla="*/ 690903 h 833995"/>
                  <a:gd name="connsiteX4" fmla="*/ 87056 w 1456870"/>
                  <a:gd name="connsiteY4" fmla="*/ 430001 h 833995"/>
                  <a:gd name="connsiteX5" fmla="*/ 103906 w 1456870"/>
                  <a:gd name="connsiteY5" fmla="*/ 402 h 833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6870" h="833995">
                    <a:moveTo>
                      <a:pt x="103906" y="402"/>
                    </a:moveTo>
                    <a:cubicBezTo>
                      <a:pt x="115697" y="1210"/>
                      <a:pt x="128660" y="3248"/>
                      <a:pt x="142878" y="6623"/>
                    </a:cubicBezTo>
                    <a:cubicBezTo>
                      <a:pt x="370367" y="60627"/>
                      <a:pt x="1374044" y="565065"/>
                      <a:pt x="1451986" y="754024"/>
                    </a:cubicBezTo>
                    <a:cubicBezTo>
                      <a:pt x="1529928" y="942983"/>
                      <a:pt x="652620" y="744907"/>
                      <a:pt x="425132" y="690903"/>
                    </a:cubicBezTo>
                    <a:cubicBezTo>
                      <a:pt x="197643" y="636899"/>
                      <a:pt x="164998" y="618960"/>
                      <a:pt x="87056" y="430001"/>
                    </a:cubicBezTo>
                    <a:cubicBezTo>
                      <a:pt x="13985" y="252852"/>
                      <a:pt x="-72956" y="-11717"/>
                      <a:pt x="103906" y="40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9564A982-3041-473A-9A56-9B741DA11513}"/>
                  </a:ext>
                </a:extLst>
              </p:cNvPr>
              <p:cNvSpPr/>
              <p:nvPr/>
            </p:nvSpPr>
            <p:spPr>
              <a:xfrm rot="21183825">
                <a:off x="565720" y="2739939"/>
                <a:ext cx="2570825" cy="1162024"/>
              </a:xfrm>
              <a:custGeom>
                <a:avLst/>
                <a:gdLst>
                  <a:gd name="connsiteX0" fmla="*/ 2204 w 2570825"/>
                  <a:gd name="connsiteY0" fmla="*/ 0 h 1162024"/>
                  <a:gd name="connsiteX1" fmla="*/ 51680 w 2570825"/>
                  <a:gd name="connsiteY1" fmla="*/ 63157 h 1162024"/>
                  <a:gd name="connsiteX2" fmla="*/ 730552 w 2570825"/>
                  <a:gd name="connsiteY2" fmla="*/ 588339 h 1162024"/>
                  <a:gd name="connsiteX3" fmla="*/ 851790 w 2570825"/>
                  <a:gd name="connsiteY3" fmla="*/ 648821 h 1162024"/>
                  <a:gd name="connsiteX4" fmla="*/ 912870 w 2570825"/>
                  <a:gd name="connsiteY4" fmla="*/ 624835 h 1162024"/>
                  <a:gd name="connsiteX5" fmla="*/ 1599617 w 2570825"/>
                  <a:gd name="connsiteY5" fmla="*/ 532668 h 1162024"/>
                  <a:gd name="connsiteX6" fmla="*/ 2570825 w 2570825"/>
                  <a:gd name="connsiteY6" fmla="*/ 847346 h 1162024"/>
                  <a:gd name="connsiteX7" fmla="*/ 1599617 w 2570825"/>
                  <a:gd name="connsiteY7" fmla="*/ 1162024 h 1162024"/>
                  <a:gd name="connsiteX8" fmla="*/ 1403885 w 2570825"/>
                  <a:gd name="connsiteY8" fmla="*/ 1155631 h 1162024"/>
                  <a:gd name="connsiteX9" fmla="*/ 1337745 w 2570825"/>
                  <a:gd name="connsiteY9" fmla="*/ 1148979 h 1162024"/>
                  <a:gd name="connsiteX10" fmla="*/ 1334152 w 2570825"/>
                  <a:gd name="connsiteY10" fmla="*/ 1149018 h 1162024"/>
                  <a:gd name="connsiteX11" fmla="*/ 1259208 w 2570825"/>
                  <a:gd name="connsiteY11" fmla="*/ 1141080 h 1162024"/>
                  <a:gd name="connsiteX12" fmla="*/ 1221579 w 2570825"/>
                  <a:gd name="connsiteY12" fmla="*/ 1137295 h 1162024"/>
                  <a:gd name="connsiteX13" fmla="*/ 1218708 w 2570825"/>
                  <a:gd name="connsiteY13" fmla="*/ 1136790 h 1162024"/>
                  <a:gd name="connsiteX14" fmla="*/ 1167184 w 2570825"/>
                  <a:gd name="connsiteY14" fmla="*/ 1131333 h 1162024"/>
                  <a:gd name="connsiteX15" fmla="*/ 1087987 w 2570825"/>
                  <a:gd name="connsiteY15" fmla="*/ 1113801 h 1162024"/>
                  <a:gd name="connsiteX16" fmla="*/ 1056606 w 2570825"/>
                  <a:gd name="connsiteY16" fmla="*/ 1108282 h 1162024"/>
                  <a:gd name="connsiteX17" fmla="*/ 1025530 w 2570825"/>
                  <a:gd name="connsiteY17" fmla="*/ 1099974 h 1162024"/>
                  <a:gd name="connsiteX18" fmla="*/ 996890 w 2570825"/>
                  <a:gd name="connsiteY18" fmla="*/ 1093634 h 1162024"/>
                  <a:gd name="connsiteX19" fmla="*/ 978918 w 2570825"/>
                  <a:gd name="connsiteY19" fmla="*/ 1087514 h 1162024"/>
                  <a:gd name="connsiteX20" fmla="*/ 912870 w 2570825"/>
                  <a:gd name="connsiteY20" fmla="*/ 1069857 h 1162024"/>
                  <a:gd name="connsiteX21" fmla="*/ 794276 w 2570825"/>
                  <a:gd name="connsiteY21" fmla="*/ 1023285 h 1162024"/>
                  <a:gd name="connsiteX22" fmla="*/ 771476 w 2570825"/>
                  <a:gd name="connsiteY22" fmla="*/ 1009675 h 1162024"/>
                  <a:gd name="connsiteX23" fmla="*/ 648844 w 2570825"/>
                  <a:gd name="connsiteY23" fmla="*/ 951643 h 1162024"/>
                  <a:gd name="connsiteX24" fmla="*/ 0 w 2570825"/>
                  <a:gd name="connsiteY24" fmla="*/ 53780 h 1162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570825" h="1162024">
                    <a:moveTo>
                      <a:pt x="2204" y="0"/>
                    </a:moveTo>
                    <a:lnTo>
                      <a:pt x="51680" y="63157"/>
                    </a:lnTo>
                    <a:cubicBezTo>
                      <a:pt x="213906" y="253858"/>
                      <a:pt x="447406" y="437393"/>
                      <a:pt x="730552" y="588339"/>
                    </a:cubicBezTo>
                    <a:lnTo>
                      <a:pt x="851790" y="648821"/>
                    </a:lnTo>
                    <a:lnTo>
                      <a:pt x="912870" y="624835"/>
                    </a:lnTo>
                    <a:cubicBezTo>
                      <a:pt x="1088624" y="567889"/>
                      <a:pt x="1331426" y="532668"/>
                      <a:pt x="1599617" y="532668"/>
                    </a:cubicBezTo>
                    <a:cubicBezTo>
                      <a:pt x="2136000" y="532668"/>
                      <a:pt x="2570825" y="673554"/>
                      <a:pt x="2570825" y="847346"/>
                    </a:cubicBezTo>
                    <a:cubicBezTo>
                      <a:pt x="2570825" y="1021138"/>
                      <a:pt x="2136000" y="1162024"/>
                      <a:pt x="1599617" y="1162024"/>
                    </a:cubicBezTo>
                    <a:cubicBezTo>
                      <a:pt x="1532569" y="1162024"/>
                      <a:pt x="1467108" y="1159823"/>
                      <a:pt x="1403885" y="1155631"/>
                    </a:cubicBezTo>
                    <a:lnTo>
                      <a:pt x="1337745" y="1148979"/>
                    </a:lnTo>
                    <a:lnTo>
                      <a:pt x="1334152" y="1149018"/>
                    </a:lnTo>
                    <a:lnTo>
                      <a:pt x="1259208" y="1141080"/>
                    </a:lnTo>
                    <a:lnTo>
                      <a:pt x="1221579" y="1137295"/>
                    </a:lnTo>
                    <a:lnTo>
                      <a:pt x="1218708" y="1136790"/>
                    </a:lnTo>
                    <a:lnTo>
                      <a:pt x="1167184" y="1131333"/>
                    </a:lnTo>
                    <a:lnTo>
                      <a:pt x="1087987" y="1113801"/>
                    </a:lnTo>
                    <a:lnTo>
                      <a:pt x="1056606" y="1108282"/>
                    </a:lnTo>
                    <a:lnTo>
                      <a:pt x="1025530" y="1099974"/>
                    </a:lnTo>
                    <a:lnTo>
                      <a:pt x="996890" y="1093634"/>
                    </a:lnTo>
                    <a:lnTo>
                      <a:pt x="978918" y="1087514"/>
                    </a:lnTo>
                    <a:lnTo>
                      <a:pt x="912870" y="1069857"/>
                    </a:lnTo>
                    <a:cubicBezTo>
                      <a:pt x="868931" y="1055621"/>
                      <a:pt x="829183" y="1040026"/>
                      <a:pt x="794276" y="1023285"/>
                    </a:cubicBezTo>
                    <a:lnTo>
                      <a:pt x="771476" y="1009675"/>
                    </a:lnTo>
                    <a:lnTo>
                      <a:pt x="648844" y="951643"/>
                    </a:lnTo>
                    <a:cubicBezTo>
                      <a:pt x="256195" y="736114"/>
                      <a:pt x="7857" y="385951"/>
                      <a:pt x="0" y="5378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四角形: 角を丸くする 6">
                <a:extLst>
                  <a:ext uri="{FF2B5EF4-FFF2-40B4-BE49-F238E27FC236}">
                    <a16:creationId xmlns:a16="http://schemas.microsoft.com/office/drawing/2014/main" id="{181D0DA1-4838-452C-B18B-DE8242C01E69}"/>
                  </a:ext>
                </a:extLst>
              </p:cNvPr>
              <p:cNvSpPr/>
              <p:nvPr/>
            </p:nvSpPr>
            <p:spPr>
              <a:xfrm rot="1800000">
                <a:off x="1948572" y="2149236"/>
                <a:ext cx="940390" cy="1179422"/>
              </a:xfrm>
              <a:custGeom>
                <a:avLst/>
                <a:gdLst>
                  <a:gd name="connsiteX0" fmla="*/ 0 w 999433"/>
                  <a:gd name="connsiteY0" fmla="*/ 277642 h 1181100"/>
                  <a:gd name="connsiteX1" fmla="*/ 277642 w 999433"/>
                  <a:gd name="connsiteY1" fmla="*/ 0 h 1181100"/>
                  <a:gd name="connsiteX2" fmla="*/ 721791 w 999433"/>
                  <a:gd name="connsiteY2" fmla="*/ 0 h 1181100"/>
                  <a:gd name="connsiteX3" fmla="*/ 999433 w 999433"/>
                  <a:gd name="connsiteY3" fmla="*/ 277642 h 1181100"/>
                  <a:gd name="connsiteX4" fmla="*/ 999433 w 999433"/>
                  <a:gd name="connsiteY4" fmla="*/ 903458 h 1181100"/>
                  <a:gd name="connsiteX5" fmla="*/ 721791 w 999433"/>
                  <a:gd name="connsiteY5" fmla="*/ 1181100 h 1181100"/>
                  <a:gd name="connsiteX6" fmla="*/ 277642 w 999433"/>
                  <a:gd name="connsiteY6" fmla="*/ 1181100 h 1181100"/>
                  <a:gd name="connsiteX7" fmla="*/ 0 w 999433"/>
                  <a:gd name="connsiteY7" fmla="*/ 903458 h 1181100"/>
                  <a:gd name="connsiteX8" fmla="*/ 0 w 999433"/>
                  <a:gd name="connsiteY8" fmla="*/ 277642 h 1181100"/>
                  <a:gd name="connsiteX0" fmla="*/ 244063 w 1243496"/>
                  <a:gd name="connsiteY0" fmla="*/ 277642 h 1199570"/>
                  <a:gd name="connsiteX1" fmla="*/ 521705 w 1243496"/>
                  <a:gd name="connsiteY1" fmla="*/ 0 h 1199570"/>
                  <a:gd name="connsiteX2" fmla="*/ 965854 w 1243496"/>
                  <a:gd name="connsiteY2" fmla="*/ 0 h 1199570"/>
                  <a:gd name="connsiteX3" fmla="*/ 1243496 w 1243496"/>
                  <a:gd name="connsiteY3" fmla="*/ 277642 h 1199570"/>
                  <a:gd name="connsiteX4" fmla="*/ 1243496 w 1243496"/>
                  <a:gd name="connsiteY4" fmla="*/ 903458 h 1199570"/>
                  <a:gd name="connsiteX5" fmla="*/ 965854 w 1243496"/>
                  <a:gd name="connsiteY5" fmla="*/ 1181100 h 1199570"/>
                  <a:gd name="connsiteX6" fmla="*/ 521705 w 1243496"/>
                  <a:gd name="connsiteY6" fmla="*/ 1181100 h 1199570"/>
                  <a:gd name="connsiteX7" fmla="*/ 0 w 1243496"/>
                  <a:gd name="connsiteY7" fmla="*/ 1103028 h 1199570"/>
                  <a:gd name="connsiteX8" fmla="*/ 244063 w 1243496"/>
                  <a:gd name="connsiteY8" fmla="*/ 277642 h 1199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43496" h="1199570">
                    <a:moveTo>
                      <a:pt x="244063" y="277642"/>
                    </a:moveTo>
                    <a:cubicBezTo>
                      <a:pt x="244063" y="124305"/>
                      <a:pt x="368368" y="0"/>
                      <a:pt x="521705" y="0"/>
                    </a:cubicBezTo>
                    <a:lnTo>
                      <a:pt x="965854" y="0"/>
                    </a:lnTo>
                    <a:cubicBezTo>
                      <a:pt x="1119191" y="0"/>
                      <a:pt x="1243496" y="124305"/>
                      <a:pt x="1243496" y="277642"/>
                    </a:cubicBezTo>
                    <a:lnTo>
                      <a:pt x="1243496" y="903458"/>
                    </a:lnTo>
                    <a:cubicBezTo>
                      <a:pt x="1243496" y="1056795"/>
                      <a:pt x="1119191" y="1181100"/>
                      <a:pt x="965854" y="1181100"/>
                    </a:cubicBezTo>
                    <a:lnTo>
                      <a:pt x="521705" y="1181100"/>
                    </a:lnTo>
                    <a:cubicBezTo>
                      <a:pt x="368368" y="1181100"/>
                      <a:pt x="0" y="1256365"/>
                      <a:pt x="0" y="1103028"/>
                    </a:cubicBezTo>
                    <a:cubicBezTo>
                      <a:pt x="0" y="894423"/>
                      <a:pt x="244063" y="486247"/>
                      <a:pt x="244063" y="277642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44222B8D-8B75-4F6F-A2E6-5ACC417B77FF}"/>
                  </a:ext>
                </a:extLst>
              </p:cNvPr>
              <p:cNvSpPr/>
              <p:nvPr/>
            </p:nvSpPr>
            <p:spPr>
              <a:xfrm rot="19146348">
                <a:off x="541895" y="909063"/>
                <a:ext cx="1474865" cy="1825754"/>
              </a:xfrm>
              <a:custGeom>
                <a:avLst/>
                <a:gdLst>
                  <a:gd name="connsiteX0" fmla="*/ 1084067 w 1474865"/>
                  <a:gd name="connsiteY0" fmla="*/ 185143 h 1825754"/>
                  <a:gd name="connsiteX1" fmla="*/ 1309274 w 1474865"/>
                  <a:gd name="connsiteY1" fmla="*/ 527045 h 1825754"/>
                  <a:gd name="connsiteX2" fmla="*/ 1340059 w 1474865"/>
                  <a:gd name="connsiteY2" fmla="*/ 793601 h 1825754"/>
                  <a:gd name="connsiteX3" fmla="*/ 1318723 w 1474865"/>
                  <a:gd name="connsiteY3" fmla="*/ 906760 h 1825754"/>
                  <a:gd name="connsiteX4" fmla="*/ 1319835 w 1474865"/>
                  <a:gd name="connsiteY4" fmla="*/ 906634 h 1825754"/>
                  <a:gd name="connsiteX5" fmla="*/ 1257474 w 1474865"/>
                  <a:gd name="connsiteY5" fmla="*/ 1132872 h 1825754"/>
                  <a:gd name="connsiteX6" fmla="*/ 1236876 w 1474865"/>
                  <a:gd name="connsiteY6" fmla="*/ 1364073 h 1825754"/>
                  <a:gd name="connsiteX7" fmla="*/ 1265006 w 1474865"/>
                  <a:gd name="connsiteY7" fmla="*/ 1413368 h 1825754"/>
                  <a:gd name="connsiteX8" fmla="*/ 1460154 w 1474865"/>
                  <a:gd name="connsiteY8" fmla="*/ 1622802 h 1825754"/>
                  <a:gd name="connsiteX9" fmla="*/ 1385395 w 1474865"/>
                  <a:gd name="connsiteY9" fmla="*/ 1649095 h 1825754"/>
                  <a:gd name="connsiteX10" fmla="*/ 1474865 w 1474865"/>
                  <a:gd name="connsiteY10" fmla="*/ 1732497 h 1825754"/>
                  <a:gd name="connsiteX11" fmla="*/ 1330777 w 1474865"/>
                  <a:gd name="connsiteY11" fmla="*/ 1762262 h 1825754"/>
                  <a:gd name="connsiteX12" fmla="*/ 1296382 w 1474865"/>
                  <a:gd name="connsiteY12" fmla="*/ 1753680 h 1825754"/>
                  <a:gd name="connsiteX13" fmla="*/ 1319835 w 1474865"/>
                  <a:gd name="connsiteY13" fmla="*/ 1825753 h 1825754"/>
                  <a:gd name="connsiteX14" fmla="*/ 1319835 w 1474865"/>
                  <a:gd name="connsiteY14" fmla="*/ 1825754 h 1825754"/>
                  <a:gd name="connsiteX15" fmla="*/ 1160198 w 1474865"/>
                  <a:gd name="connsiteY15" fmla="*/ 1789640 h 1825754"/>
                  <a:gd name="connsiteX16" fmla="*/ 1094497 w 1474865"/>
                  <a:gd name="connsiteY16" fmla="*/ 1749680 h 1825754"/>
                  <a:gd name="connsiteX17" fmla="*/ 1112415 w 1474865"/>
                  <a:gd name="connsiteY17" fmla="*/ 1792699 h 1825754"/>
                  <a:gd name="connsiteX18" fmla="*/ 984791 w 1474865"/>
                  <a:gd name="connsiteY18" fmla="*/ 1764510 h 1825754"/>
                  <a:gd name="connsiteX19" fmla="*/ 948160 w 1474865"/>
                  <a:gd name="connsiteY19" fmla="*/ 1736077 h 1825754"/>
                  <a:gd name="connsiteX20" fmla="*/ 951959 w 1474865"/>
                  <a:gd name="connsiteY20" fmla="*/ 1754070 h 1825754"/>
                  <a:gd name="connsiteX21" fmla="*/ 741993 w 1474865"/>
                  <a:gd name="connsiteY21" fmla="*/ 1465812 h 1825754"/>
                  <a:gd name="connsiteX22" fmla="*/ 761852 w 1474865"/>
                  <a:gd name="connsiteY22" fmla="*/ 1356188 h 1825754"/>
                  <a:gd name="connsiteX23" fmla="*/ 770743 w 1474865"/>
                  <a:gd name="connsiteY23" fmla="*/ 1340035 h 1825754"/>
                  <a:gd name="connsiteX24" fmla="*/ 746329 w 1474865"/>
                  <a:gd name="connsiteY24" fmla="*/ 1342938 h 1825754"/>
                  <a:gd name="connsiteX25" fmla="*/ 33199 w 1474865"/>
                  <a:gd name="connsiteY25" fmla="*/ 815968 h 1825754"/>
                  <a:gd name="connsiteX26" fmla="*/ 463333 w 1474865"/>
                  <a:gd name="connsiteY26" fmla="*/ 15869 h 1825754"/>
                  <a:gd name="connsiteX27" fmla="*/ 1084067 w 1474865"/>
                  <a:gd name="connsiteY27" fmla="*/ 185143 h 1825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474865" h="1825754">
                    <a:moveTo>
                      <a:pt x="1084067" y="185143"/>
                    </a:moveTo>
                    <a:cubicBezTo>
                      <a:pt x="1186044" y="274207"/>
                      <a:pt x="1266216" y="391258"/>
                      <a:pt x="1309274" y="527045"/>
                    </a:cubicBezTo>
                    <a:cubicBezTo>
                      <a:pt x="1337980" y="617570"/>
                      <a:pt x="1347473" y="707851"/>
                      <a:pt x="1340059" y="793601"/>
                    </a:cubicBezTo>
                    <a:lnTo>
                      <a:pt x="1318723" y="906760"/>
                    </a:lnTo>
                    <a:lnTo>
                      <a:pt x="1319835" y="906634"/>
                    </a:lnTo>
                    <a:cubicBezTo>
                      <a:pt x="1292119" y="980079"/>
                      <a:pt x="1271332" y="1055885"/>
                      <a:pt x="1257474" y="1132872"/>
                    </a:cubicBezTo>
                    <a:lnTo>
                      <a:pt x="1236876" y="1364073"/>
                    </a:lnTo>
                    <a:lnTo>
                      <a:pt x="1265006" y="1413368"/>
                    </a:lnTo>
                    <a:cubicBezTo>
                      <a:pt x="1318962" y="1493043"/>
                      <a:pt x="1385103" y="1564467"/>
                      <a:pt x="1460154" y="1622802"/>
                    </a:cubicBezTo>
                    <a:lnTo>
                      <a:pt x="1385395" y="1649095"/>
                    </a:lnTo>
                    <a:lnTo>
                      <a:pt x="1474865" y="1732497"/>
                    </a:lnTo>
                    <a:cubicBezTo>
                      <a:pt x="1433154" y="1760744"/>
                      <a:pt x="1382797" y="1769846"/>
                      <a:pt x="1330777" y="1762262"/>
                    </a:cubicBezTo>
                    <a:lnTo>
                      <a:pt x="1296382" y="1753680"/>
                    </a:lnTo>
                    <a:lnTo>
                      <a:pt x="1319835" y="1825753"/>
                    </a:lnTo>
                    <a:lnTo>
                      <a:pt x="1319835" y="1825754"/>
                    </a:lnTo>
                    <a:cubicBezTo>
                      <a:pt x="1263209" y="1825754"/>
                      <a:pt x="1209264" y="1812894"/>
                      <a:pt x="1160198" y="1789640"/>
                    </a:cubicBezTo>
                    <a:lnTo>
                      <a:pt x="1094497" y="1749680"/>
                    </a:lnTo>
                    <a:lnTo>
                      <a:pt x="1112415" y="1792699"/>
                    </a:lnTo>
                    <a:cubicBezTo>
                      <a:pt x="1068011" y="1799918"/>
                      <a:pt x="1023903" y="1789048"/>
                      <a:pt x="984791" y="1764510"/>
                    </a:cubicBezTo>
                    <a:lnTo>
                      <a:pt x="948160" y="1736077"/>
                    </a:lnTo>
                    <a:lnTo>
                      <a:pt x="951959" y="1754070"/>
                    </a:lnTo>
                    <a:cubicBezTo>
                      <a:pt x="832034" y="1751025"/>
                      <a:pt x="738029" y="1621968"/>
                      <a:pt x="741993" y="1465812"/>
                    </a:cubicBezTo>
                    <a:cubicBezTo>
                      <a:pt x="742985" y="1426773"/>
                      <a:pt x="750005" y="1389736"/>
                      <a:pt x="761852" y="1356188"/>
                    </a:cubicBezTo>
                    <a:lnTo>
                      <a:pt x="770743" y="1340035"/>
                    </a:lnTo>
                    <a:lnTo>
                      <a:pt x="746329" y="1342938"/>
                    </a:lnTo>
                    <a:cubicBezTo>
                      <a:pt x="436200" y="1347631"/>
                      <a:pt x="133668" y="1132805"/>
                      <a:pt x="33199" y="815968"/>
                    </a:cubicBezTo>
                    <a:cubicBezTo>
                      <a:pt x="-81623" y="453870"/>
                      <a:pt x="110955" y="95653"/>
                      <a:pt x="463333" y="15869"/>
                    </a:cubicBezTo>
                    <a:cubicBezTo>
                      <a:pt x="683570" y="-33996"/>
                      <a:pt x="914104" y="36703"/>
                      <a:pt x="1084067" y="185143"/>
                    </a:cubicBezTo>
                    <a:close/>
                  </a:path>
                </a:pathLst>
              </a:custGeom>
              <a:gradFill>
                <a:gsLst>
                  <a:gs pos="31000">
                    <a:srgbClr val="002060"/>
                  </a:gs>
                  <a:gs pos="69000">
                    <a:schemeClr val="accent2">
                      <a:lumMod val="75000"/>
                    </a:schemeClr>
                  </a:gs>
                </a:gsLst>
                <a:lin ang="4800000" scaled="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月 68">
                <a:extLst>
                  <a:ext uri="{FF2B5EF4-FFF2-40B4-BE49-F238E27FC236}">
                    <a16:creationId xmlns:a16="http://schemas.microsoft.com/office/drawing/2014/main" id="{5EF3E426-D4A9-42DE-BAC8-9472B60A857A}"/>
                  </a:ext>
                </a:extLst>
              </p:cNvPr>
              <p:cNvSpPr/>
              <p:nvPr/>
            </p:nvSpPr>
            <p:spPr>
              <a:xfrm rot="5400000">
                <a:off x="2746487" y="2617066"/>
                <a:ext cx="77873" cy="698500"/>
              </a:xfrm>
              <a:prstGeom prst="mo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月 69">
                <a:extLst>
                  <a:ext uri="{FF2B5EF4-FFF2-40B4-BE49-F238E27FC236}">
                    <a16:creationId xmlns:a16="http://schemas.microsoft.com/office/drawing/2014/main" id="{CCD6320A-3EA3-4B48-87DA-8450EE68E7EA}"/>
                  </a:ext>
                </a:extLst>
              </p:cNvPr>
              <p:cNvSpPr/>
              <p:nvPr/>
            </p:nvSpPr>
            <p:spPr>
              <a:xfrm rot="5400000">
                <a:off x="2879837" y="2725017"/>
                <a:ext cx="77873" cy="698500"/>
              </a:xfrm>
              <a:prstGeom prst="mo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月 70">
                <a:extLst>
                  <a:ext uri="{FF2B5EF4-FFF2-40B4-BE49-F238E27FC236}">
                    <a16:creationId xmlns:a16="http://schemas.microsoft.com/office/drawing/2014/main" id="{44C52391-4AD3-4474-8735-9014631E0FEB}"/>
                  </a:ext>
                </a:extLst>
              </p:cNvPr>
              <p:cNvSpPr/>
              <p:nvPr/>
            </p:nvSpPr>
            <p:spPr>
              <a:xfrm rot="5400000">
                <a:off x="2809987" y="2813918"/>
                <a:ext cx="77873" cy="698500"/>
              </a:xfrm>
              <a:prstGeom prst="mo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四角形: 角を丸くする 6">
                <a:extLst>
                  <a:ext uri="{FF2B5EF4-FFF2-40B4-BE49-F238E27FC236}">
                    <a16:creationId xmlns:a16="http://schemas.microsoft.com/office/drawing/2014/main" id="{95F216E0-1168-446C-95A1-11EC084D31B5}"/>
                  </a:ext>
                </a:extLst>
              </p:cNvPr>
              <p:cNvSpPr/>
              <p:nvPr/>
            </p:nvSpPr>
            <p:spPr>
              <a:xfrm rot="1800000">
                <a:off x="1948572" y="2149236"/>
                <a:ext cx="940390" cy="1179422"/>
              </a:xfrm>
              <a:custGeom>
                <a:avLst/>
                <a:gdLst>
                  <a:gd name="connsiteX0" fmla="*/ 0 w 999433"/>
                  <a:gd name="connsiteY0" fmla="*/ 277642 h 1181100"/>
                  <a:gd name="connsiteX1" fmla="*/ 277642 w 999433"/>
                  <a:gd name="connsiteY1" fmla="*/ 0 h 1181100"/>
                  <a:gd name="connsiteX2" fmla="*/ 721791 w 999433"/>
                  <a:gd name="connsiteY2" fmla="*/ 0 h 1181100"/>
                  <a:gd name="connsiteX3" fmla="*/ 999433 w 999433"/>
                  <a:gd name="connsiteY3" fmla="*/ 277642 h 1181100"/>
                  <a:gd name="connsiteX4" fmla="*/ 999433 w 999433"/>
                  <a:gd name="connsiteY4" fmla="*/ 903458 h 1181100"/>
                  <a:gd name="connsiteX5" fmla="*/ 721791 w 999433"/>
                  <a:gd name="connsiteY5" fmla="*/ 1181100 h 1181100"/>
                  <a:gd name="connsiteX6" fmla="*/ 277642 w 999433"/>
                  <a:gd name="connsiteY6" fmla="*/ 1181100 h 1181100"/>
                  <a:gd name="connsiteX7" fmla="*/ 0 w 999433"/>
                  <a:gd name="connsiteY7" fmla="*/ 903458 h 1181100"/>
                  <a:gd name="connsiteX8" fmla="*/ 0 w 999433"/>
                  <a:gd name="connsiteY8" fmla="*/ 277642 h 1181100"/>
                  <a:gd name="connsiteX0" fmla="*/ 244063 w 1243496"/>
                  <a:gd name="connsiteY0" fmla="*/ 277642 h 1199570"/>
                  <a:gd name="connsiteX1" fmla="*/ 521705 w 1243496"/>
                  <a:gd name="connsiteY1" fmla="*/ 0 h 1199570"/>
                  <a:gd name="connsiteX2" fmla="*/ 965854 w 1243496"/>
                  <a:gd name="connsiteY2" fmla="*/ 0 h 1199570"/>
                  <a:gd name="connsiteX3" fmla="*/ 1243496 w 1243496"/>
                  <a:gd name="connsiteY3" fmla="*/ 277642 h 1199570"/>
                  <a:gd name="connsiteX4" fmla="*/ 1243496 w 1243496"/>
                  <a:gd name="connsiteY4" fmla="*/ 903458 h 1199570"/>
                  <a:gd name="connsiteX5" fmla="*/ 965854 w 1243496"/>
                  <a:gd name="connsiteY5" fmla="*/ 1181100 h 1199570"/>
                  <a:gd name="connsiteX6" fmla="*/ 521705 w 1243496"/>
                  <a:gd name="connsiteY6" fmla="*/ 1181100 h 1199570"/>
                  <a:gd name="connsiteX7" fmla="*/ 0 w 1243496"/>
                  <a:gd name="connsiteY7" fmla="*/ 1103028 h 1199570"/>
                  <a:gd name="connsiteX8" fmla="*/ 244063 w 1243496"/>
                  <a:gd name="connsiteY8" fmla="*/ 277642 h 1199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43496" h="1199570">
                    <a:moveTo>
                      <a:pt x="244063" y="277642"/>
                    </a:moveTo>
                    <a:cubicBezTo>
                      <a:pt x="244063" y="124305"/>
                      <a:pt x="368368" y="0"/>
                      <a:pt x="521705" y="0"/>
                    </a:cubicBezTo>
                    <a:lnTo>
                      <a:pt x="965854" y="0"/>
                    </a:lnTo>
                    <a:cubicBezTo>
                      <a:pt x="1119191" y="0"/>
                      <a:pt x="1243496" y="124305"/>
                      <a:pt x="1243496" y="277642"/>
                    </a:cubicBezTo>
                    <a:lnTo>
                      <a:pt x="1243496" y="903458"/>
                    </a:lnTo>
                    <a:cubicBezTo>
                      <a:pt x="1243496" y="1056795"/>
                      <a:pt x="1119191" y="1181100"/>
                      <a:pt x="965854" y="1181100"/>
                    </a:cubicBezTo>
                    <a:lnTo>
                      <a:pt x="521705" y="1181100"/>
                    </a:lnTo>
                    <a:cubicBezTo>
                      <a:pt x="368368" y="1181100"/>
                      <a:pt x="0" y="1256365"/>
                      <a:pt x="0" y="1103028"/>
                    </a:cubicBezTo>
                    <a:cubicBezTo>
                      <a:pt x="0" y="894423"/>
                      <a:pt x="244063" y="486247"/>
                      <a:pt x="244063" y="277642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2F778D0E-21D5-42CD-B33D-8503840A48F0}"/>
                  </a:ext>
                </a:extLst>
              </p:cNvPr>
              <p:cNvSpPr/>
              <p:nvPr/>
            </p:nvSpPr>
            <p:spPr>
              <a:xfrm rot="900000">
                <a:off x="585650" y="2580181"/>
                <a:ext cx="2251654" cy="926659"/>
              </a:xfrm>
              <a:custGeom>
                <a:avLst/>
                <a:gdLst>
                  <a:gd name="connsiteX0" fmla="*/ 695288 w 2251654"/>
                  <a:gd name="connsiteY0" fmla="*/ 67333 h 926659"/>
                  <a:gd name="connsiteX1" fmla="*/ 1156890 w 2251654"/>
                  <a:gd name="connsiteY1" fmla="*/ 0 h 926659"/>
                  <a:gd name="connsiteX2" fmla="*/ 2249590 w 2251654"/>
                  <a:gd name="connsiteY2" fmla="*/ 523307 h 926659"/>
                  <a:gd name="connsiteX3" fmla="*/ 2251654 w 2251654"/>
                  <a:gd name="connsiteY3" fmla="*/ 527382 h 926659"/>
                  <a:gd name="connsiteX4" fmla="*/ 2248029 w 2251654"/>
                  <a:gd name="connsiteY4" fmla="*/ 562002 h 926659"/>
                  <a:gd name="connsiteX5" fmla="*/ 2208378 w 2251654"/>
                  <a:gd name="connsiteY5" fmla="*/ 686310 h 926659"/>
                  <a:gd name="connsiteX6" fmla="*/ 2184941 w 2251654"/>
                  <a:gd name="connsiteY6" fmla="*/ 732574 h 926659"/>
                  <a:gd name="connsiteX7" fmla="*/ 2063187 w 2251654"/>
                  <a:gd name="connsiteY7" fmla="*/ 780326 h 926659"/>
                  <a:gd name="connsiteX8" fmla="*/ 1149811 w 2251654"/>
                  <a:gd name="connsiteY8" fmla="*/ 926659 h 926659"/>
                  <a:gd name="connsiteX9" fmla="*/ 110672 w 2251654"/>
                  <a:gd name="connsiteY9" fmla="*/ 731002 h 926659"/>
                  <a:gd name="connsiteX10" fmla="*/ 0 w 2251654"/>
                  <a:gd name="connsiteY10" fmla="*/ 678245 h 926659"/>
                  <a:gd name="connsiteX11" fmla="*/ 24311 w 2251654"/>
                  <a:gd name="connsiteY11" fmla="*/ 602028 h 926659"/>
                  <a:gd name="connsiteX12" fmla="*/ 695288 w 2251654"/>
                  <a:gd name="connsiteY12" fmla="*/ 67333 h 926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51654" h="926659">
                    <a:moveTo>
                      <a:pt x="695288" y="67333"/>
                    </a:moveTo>
                    <a:cubicBezTo>
                      <a:pt x="837165" y="23976"/>
                      <a:pt x="993153" y="0"/>
                      <a:pt x="1156890" y="0"/>
                    </a:cubicBezTo>
                    <a:cubicBezTo>
                      <a:pt x="1648103" y="0"/>
                      <a:pt x="2069562" y="215782"/>
                      <a:pt x="2249590" y="523307"/>
                    </a:cubicBezTo>
                    <a:lnTo>
                      <a:pt x="2251654" y="527382"/>
                    </a:lnTo>
                    <a:lnTo>
                      <a:pt x="2248029" y="562002"/>
                    </a:lnTo>
                    <a:cubicBezTo>
                      <a:pt x="2239031" y="604548"/>
                      <a:pt x="2225703" y="646065"/>
                      <a:pt x="2208378" y="686310"/>
                    </a:cubicBezTo>
                    <a:lnTo>
                      <a:pt x="2184941" y="732574"/>
                    </a:lnTo>
                    <a:lnTo>
                      <a:pt x="2063187" y="780326"/>
                    </a:lnTo>
                    <a:cubicBezTo>
                      <a:pt x="1802459" y="872713"/>
                      <a:pt x="1488146" y="926658"/>
                      <a:pt x="1149811" y="926659"/>
                    </a:cubicBezTo>
                    <a:cubicBezTo>
                      <a:pt x="755087" y="926658"/>
                      <a:pt x="393060" y="853232"/>
                      <a:pt x="110672" y="731002"/>
                    </a:cubicBezTo>
                    <a:lnTo>
                      <a:pt x="0" y="678245"/>
                    </a:lnTo>
                    <a:lnTo>
                      <a:pt x="24311" y="602028"/>
                    </a:lnTo>
                    <a:cubicBezTo>
                      <a:pt x="128260" y="360562"/>
                      <a:pt x="376061" y="164888"/>
                      <a:pt x="695288" y="67333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4456287D-4797-44ED-9801-AECC4B4EB0AE}"/>
                  </a:ext>
                </a:extLst>
              </p:cNvPr>
              <p:cNvGrpSpPr/>
              <p:nvPr/>
            </p:nvGrpSpPr>
            <p:grpSpPr>
              <a:xfrm>
                <a:off x="565297" y="2017765"/>
                <a:ext cx="769132" cy="1157546"/>
                <a:chOff x="1403497" y="2541640"/>
                <a:chExt cx="769132" cy="1157546"/>
              </a:xfrm>
            </p:grpSpPr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E61163BB-119C-4332-8182-8325E0FF07BE}"/>
                    </a:ext>
                  </a:extLst>
                </p:cNvPr>
                <p:cNvSpPr/>
                <p:nvPr/>
              </p:nvSpPr>
              <p:spPr>
                <a:xfrm rot="900000">
                  <a:off x="1403497" y="2541640"/>
                  <a:ext cx="769132" cy="1157487"/>
                </a:xfrm>
                <a:custGeom>
                  <a:avLst/>
                  <a:gdLst>
                    <a:gd name="connsiteX0" fmla="*/ 702917 w 769132"/>
                    <a:gd name="connsiteY0" fmla="*/ 0 h 1157487"/>
                    <a:gd name="connsiteX1" fmla="*/ 748171 w 769132"/>
                    <a:gd name="connsiteY1" fmla="*/ 150528 h 1157487"/>
                    <a:gd name="connsiteX2" fmla="*/ 725221 w 769132"/>
                    <a:gd name="connsiteY2" fmla="*/ 668090 h 1157487"/>
                    <a:gd name="connsiteX3" fmla="*/ 472758 w 769132"/>
                    <a:gd name="connsiteY3" fmla="*/ 1120483 h 1157487"/>
                    <a:gd name="connsiteX4" fmla="*/ 431026 w 769132"/>
                    <a:gd name="connsiteY4" fmla="*/ 1157487 h 1157487"/>
                    <a:gd name="connsiteX5" fmla="*/ 220766 w 769132"/>
                    <a:gd name="connsiteY5" fmla="*/ 1081067 h 1157487"/>
                    <a:gd name="connsiteX6" fmla="*/ 110094 w 769132"/>
                    <a:gd name="connsiteY6" fmla="*/ 1028310 h 1157487"/>
                    <a:gd name="connsiteX7" fmla="*/ 110094 w 769132"/>
                    <a:gd name="connsiteY7" fmla="*/ 1028309 h 1157487"/>
                    <a:gd name="connsiteX8" fmla="*/ 104758 w 769132"/>
                    <a:gd name="connsiteY8" fmla="*/ 1025766 h 1157487"/>
                    <a:gd name="connsiteX9" fmla="*/ 35269 w 769132"/>
                    <a:gd name="connsiteY9" fmla="*/ 985665 h 1157487"/>
                    <a:gd name="connsiteX10" fmla="*/ 24093 w 769132"/>
                    <a:gd name="connsiteY10" fmla="*/ 954261 h 1157487"/>
                    <a:gd name="connsiteX11" fmla="*/ 0 w 769132"/>
                    <a:gd name="connsiteY11" fmla="*/ 781582 h 1157487"/>
                    <a:gd name="connsiteX12" fmla="*/ 570966 w 769132"/>
                    <a:gd name="connsiteY12" fmla="*/ 48806 h 1157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69132" h="1157487">
                      <a:moveTo>
                        <a:pt x="702917" y="0"/>
                      </a:moveTo>
                      <a:lnTo>
                        <a:pt x="748171" y="150528"/>
                      </a:lnTo>
                      <a:cubicBezTo>
                        <a:pt x="781313" y="309540"/>
                        <a:pt x="776230" y="488443"/>
                        <a:pt x="725221" y="668090"/>
                      </a:cubicBezTo>
                      <a:cubicBezTo>
                        <a:pt x="674211" y="847737"/>
                        <a:pt x="584518" y="1002616"/>
                        <a:pt x="472758" y="1120483"/>
                      </a:cubicBezTo>
                      <a:lnTo>
                        <a:pt x="431026" y="1157487"/>
                      </a:lnTo>
                      <a:lnTo>
                        <a:pt x="220766" y="1081067"/>
                      </a:lnTo>
                      <a:lnTo>
                        <a:pt x="110094" y="1028310"/>
                      </a:lnTo>
                      <a:lnTo>
                        <a:pt x="110094" y="1028309"/>
                      </a:lnTo>
                      <a:lnTo>
                        <a:pt x="104758" y="1025766"/>
                      </a:lnTo>
                      <a:lnTo>
                        <a:pt x="35269" y="985665"/>
                      </a:lnTo>
                      <a:lnTo>
                        <a:pt x="24093" y="954261"/>
                      </a:lnTo>
                      <a:cubicBezTo>
                        <a:pt x="8296" y="898484"/>
                        <a:pt x="0" y="840733"/>
                        <a:pt x="0" y="781582"/>
                      </a:cubicBezTo>
                      <a:cubicBezTo>
                        <a:pt x="0" y="471038"/>
                        <a:pt x="228659" y="199081"/>
                        <a:pt x="570966" y="48806"/>
                      </a:cubicBezTo>
                      <a:close/>
                    </a:path>
                  </a:pathLst>
                </a:custGeom>
                <a:solidFill>
                  <a:srgbClr val="80008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94C72923-EA89-407C-BE33-8CDDE4B07836}"/>
                    </a:ext>
                  </a:extLst>
                </p:cNvPr>
                <p:cNvSpPr/>
                <p:nvPr/>
              </p:nvSpPr>
              <p:spPr>
                <a:xfrm rot="900000">
                  <a:off x="1664003" y="2812141"/>
                  <a:ext cx="456102" cy="887045"/>
                </a:xfrm>
                <a:custGeom>
                  <a:avLst/>
                  <a:gdLst>
                    <a:gd name="connsiteX0" fmla="*/ 431265 w 456102"/>
                    <a:gd name="connsiteY0" fmla="*/ 0 h 887045"/>
                    <a:gd name="connsiteX1" fmla="*/ 239143 w 456102"/>
                    <a:gd name="connsiteY1" fmla="*/ 629163 h 887045"/>
                    <a:gd name="connsiteX2" fmla="*/ 104318 w 456102"/>
                    <a:gd name="connsiteY2" fmla="*/ 839396 h 887045"/>
                    <a:gd name="connsiteX3" fmla="*/ 68211 w 456102"/>
                    <a:gd name="connsiteY3" fmla="*/ 887045 h 887045"/>
                    <a:gd name="connsiteX4" fmla="*/ 0 w 456102"/>
                    <a:gd name="connsiteY4" fmla="*/ 862253 h 887045"/>
                    <a:gd name="connsiteX5" fmla="*/ 78000 w 456102"/>
                    <a:gd name="connsiteY5" fmla="*/ 750039 h 887045"/>
                    <a:gd name="connsiteX6" fmla="*/ 174973 w 456102"/>
                    <a:gd name="connsiteY6" fmla="*/ 592113 h 887045"/>
                    <a:gd name="connsiteX7" fmla="*/ 431265 w 456102"/>
                    <a:gd name="connsiteY7" fmla="*/ 0 h 887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56102" h="887045">
                      <a:moveTo>
                        <a:pt x="431265" y="0"/>
                      </a:moveTo>
                      <a:cubicBezTo>
                        <a:pt x="502149" y="40924"/>
                        <a:pt x="416132" y="322610"/>
                        <a:pt x="239143" y="629163"/>
                      </a:cubicBezTo>
                      <a:cubicBezTo>
                        <a:pt x="194896" y="705801"/>
                        <a:pt x="149152" y="776738"/>
                        <a:pt x="104318" y="839396"/>
                      </a:cubicBezTo>
                      <a:lnTo>
                        <a:pt x="68211" y="887045"/>
                      </a:lnTo>
                      <a:lnTo>
                        <a:pt x="0" y="862253"/>
                      </a:lnTo>
                      <a:lnTo>
                        <a:pt x="78000" y="750039"/>
                      </a:lnTo>
                      <a:cubicBezTo>
                        <a:pt x="110903" y="699653"/>
                        <a:pt x="143451" y="646710"/>
                        <a:pt x="174973" y="592113"/>
                      </a:cubicBezTo>
                      <a:cubicBezTo>
                        <a:pt x="301059" y="373725"/>
                        <a:pt x="396012" y="154357"/>
                        <a:pt x="43126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057636DC-578B-443B-BC82-BD9FCA16049F}"/>
                    </a:ext>
                  </a:extLst>
                </p:cNvPr>
                <p:cNvSpPr/>
                <p:nvPr/>
              </p:nvSpPr>
              <p:spPr>
                <a:xfrm rot="900000">
                  <a:off x="1482292" y="2805008"/>
                  <a:ext cx="543168" cy="780730"/>
                </a:xfrm>
                <a:custGeom>
                  <a:avLst/>
                  <a:gdLst>
                    <a:gd name="connsiteX0" fmla="*/ 526981 w 543168"/>
                    <a:gd name="connsiteY0" fmla="*/ 0 h 780730"/>
                    <a:gd name="connsiteX1" fmla="*/ 238248 w 543168"/>
                    <a:gd name="connsiteY1" fmla="*/ 591091 h 780730"/>
                    <a:gd name="connsiteX2" fmla="*/ 72019 w 543168"/>
                    <a:gd name="connsiteY2" fmla="*/ 777489 h 780730"/>
                    <a:gd name="connsiteX3" fmla="*/ 68638 w 543168"/>
                    <a:gd name="connsiteY3" fmla="*/ 780730 h 780730"/>
                    <a:gd name="connsiteX4" fmla="*/ 9028 w 543168"/>
                    <a:gd name="connsiteY4" fmla="*/ 752315 h 780730"/>
                    <a:gd name="connsiteX5" fmla="*/ 9028 w 543168"/>
                    <a:gd name="connsiteY5" fmla="*/ 752314 h 780730"/>
                    <a:gd name="connsiteX6" fmla="*/ 3692 w 543168"/>
                    <a:gd name="connsiteY6" fmla="*/ 749772 h 780730"/>
                    <a:gd name="connsiteX7" fmla="*/ 0 w 543168"/>
                    <a:gd name="connsiteY7" fmla="*/ 747641 h 780730"/>
                    <a:gd name="connsiteX8" fmla="*/ 60088 w 543168"/>
                    <a:gd name="connsiteY8" fmla="*/ 685105 h 780730"/>
                    <a:gd name="connsiteX9" fmla="*/ 180705 w 543168"/>
                    <a:gd name="connsiteY9" fmla="*/ 544406 h 780730"/>
                    <a:gd name="connsiteX10" fmla="*/ 526981 w 543168"/>
                    <a:gd name="connsiteY10" fmla="*/ 0 h 78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43168" h="780730">
                      <a:moveTo>
                        <a:pt x="526981" y="0"/>
                      </a:moveTo>
                      <a:cubicBezTo>
                        <a:pt x="590541" y="51568"/>
                        <a:pt x="461270" y="316208"/>
                        <a:pt x="238248" y="591091"/>
                      </a:cubicBezTo>
                      <a:cubicBezTo>
                        <a:pt x="182492" y="659812"/>
                        <a:pt x="126155" y="722667"/>
                        <a:pt x="72019" y="777489"/>
                      </a:cubicBezTo>
                      <a:lnTo>
                        <a:pt x="68638" y="780730"/>
                      </a:lnTo>
                      <a:lnTo>
                        <a:pt x="9028" y="752315"/>
                      </a:lnTo>
                      <a:lnTo>
                        <a:pt x="9028" y="752314"/>
                      </a:lnTo>
                      <a:lnTo>
                        <a:pt x="3692" y="749772"/>
                      </a:lnTo>
                      <a:lnTo>
                        <a:pt x="0" y="747641"/>
                      </a:lnTo>
                      <a:lnTo>
                        <a:pt x="60088" y="685105"/>
                      </a:lnTo>
                      <a:cubicBezTo>
                        <a:pt x="100512" y="640524"/>
                        <a:pt x="140985" y="593362"/>
                        <a:pt x="180705" y="544406"/>
                      </a:cubicBezTo>
                      <a:cubicBezTo>
                        <a:pt x="339587" y="348579"/>
                        <a:pt x="467876" y="146885"/>
                        <a:pt x="52698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91DB4D89-B21F-41AE-AC0E-F7D2E6D23671}"/>
                  </a:ext>
                </a:extLst>
              </p:cNvPr>
              <p:cNvSpPr/>
              <p:nvPr/>
            </p:nvSpPr>
            <p:spPr>
              <a:xfrm rot="18246348">
                <a:off x="433650" y="1248808"/>
                <a:ext cx="1216482" cy="1596083"/>
              </a:xfrm>
              <a:custGeom>
                <a:avLst/>
                <a:gdLst>
                  <a:gd name="connsiteX0" fmla="*/ 1082960 w 1216482"/>
                  <a:gd name="connsiteY0" fmla="*/ 216318 h 1596083"/>
                  <a:gd name="connsiteX1" fmla="*/ 1122969 w 1216482"/>
                  <a:gd name="connsiteY1" fmla="*/ 275983 h 1596083"/>
                  <a:gd name="connsiteX2" fmla="*/ 1216482 w 1216482"/>
                  <a:gd name="connsiteY2" fmla="*/ 625968 h 1596083"/>
                  <a:gd name="connsiteX3" fmla="*/ 975071 w 1216482"/>
                  <a:gd name="connsiteY3" fmla="*/ 1145029 h 1596083"/>
                  <a:gd name="connsiteX4" fmla="*/ 946635 w 1216482"/>
                  <a:gd name="connsiteY4" fmla="*/ 1162674 h 1596083"/>
                  <a:gd name="connsiteX5" fmla="*/ 972371 w 1216482"/>
                  <a:gd name="connsiteY5" fmla="*/ 1198205 h 1596083"/>
                  <a:gd name="connsiteX6" fmla="*/ 918356 w 1216482"/>
                  <a:gd name="connsiteY6" fmla="*/ 1232344 h 1596083"/>
                  <a:gd name="connsiteX7" fmla="*/ 945025 w 1216482"/>
                  <a:gd name="connsiteY7" fmla="*/ 1290411 h 1596083"/>
                  <a:gd name="connsiteX8" fmla="*/ 885390 w 1216482"/>
                  <a:gd name="connsiteY8" fmla="*/ 1313357 h 1596083"/>
                  <a:gd name="connsiteX9" fmla="*/ 900214 w 1216482"/>
                  <a:gd name="connsiteY9" fmla="*/ 1375513 h 1596083"/>
                  <a:gd name="connsiteX10" fmla="*/ 837246 w 1216482"/>
                  <a:gd name="connsiteY10" fmla="*/ 1386383 h 1596083"/>
                  <a:gd name="connsiteX11" fmla="*/ 839665 w 1216482"/>
                  <a:gd name="connsiteY11" fmla="*/ 1450236 h 1596083"/>
                  <a:gd name="connsiteX12" fmla="*/ 775787 w 1216482"/>
                  <a:gd name="connsiteY12" fmla="*/ 1448609 h 1596083"/>
                  <a:gd name="connsiteX13" fmla="*/ 765699 w 1216482"/>
                  <a:gd name="connsiteY13" fmla="*/ 1511709 h 1596083"/>
                  <a:gd name="connsiteX14" fmla="*/ 703363 w 1216482"/>
                  <a:gd name="connsiteY14" fmla="*/ 1497655 h 1596083"/>
                  <a:gd name="connsiteX15" fmla="*/ 681163 w 1216482"/>
                  <a:gd name="connsiteY15" fmla="*/ 1557573 h 1596083"/>
                  <a:gd name="connsiteX16" fmla="*/ 622769 w 1216482"/>
                  <a:gd name="connsiteY16" fmla="*/ 1531627 h 1596083"/>
                  <a:gd name="connsiteX17" fmla="*/ 589303 w 1216482"/>
                  <a:gd name="connsiteY17" fmla="*/ 1586061 h 1596083"/>
                  <a:gd name="connsiteX18" fmla="*/ 537090 w 1216482"/>
                  <a:gd name="connsiteY18" fmla="*/ 1549225 h 1596083"/>
                  <a:gd name="connsiteX19" fmla="*/ 493648 w 1216482"/>
                  <a:gd name="connsiteY19" fmla="*/ 1596083 h 1596083"/>
                  <a:gd name="connsiteX20" fmla="*/ 449629 w 1216482"/>
                  <a:gd name="connsiteY20" fmla="*/ 1549766 h 1596083"/>
                  <a:gd name="connsiteX21" fmla="*/ 397879 w 1216482"/>
                  <a:gd name="connsiteY21" fmla="*/ 1587250 h 1596083"/>
                  <a:gd name="connsiteX22" fmla="*/ 363739 w 1216482"/>
                  <a:gd name="connsiteY22" fmla="*/ 1533236 h 1596083"/>
                  <a:gd name="connsiteX23" fmla="*/ 305672 w 1216482"/>
                  <a:gd name="connsiteY23" fmla="*/ 1559904 h 1596083"/>
                  <a:gd name="connsiteX24" fmla="*/ 282727 w 1216482"/>
                  <a:gd name="connsiteY24" fmla="*/ 1500269 h 1596083"/>
                  <a:gd name="connsiteX25" fmla="*/ 220570 w 1216482"/>
                  <a:gd name="connsiteY25" fmla="*/ 1515093 h 1596083"/>
                  <a:gd name="connsiteX26" fmla="*/ 209700 w 1216482"/>
                  <a:gd name="connsiteY26" fmla="*/ 1452126 h 1596083"/>
                  <a:gd name="connsiteX27" fmla="*/ 145847 w 1216482"/>
                  <a:gd name="connsiteY27" fmla="*/ 1454544 h 1596083"/>
                  <a:gd name="connsiteX28" fmla="*/ 147474 w 1216482"/>
                  <a:gd name="connsiteY28" fmla="*/ 1390666 h 1596083"/>
                  <a:gd name="connsiteX29" fmla="*/ 84374 w 1216482"/>
                  <a:gd name="connsiteY29" fmla="*/ 1380578 h 1596083"/>
                  <a:gd name="connsiteX30" fmla="*/ 98428 w 1216482"/>
                  <a:gd name="connsiteY30" fmla="*/ 1318242 h 1596083"/>
                  <a:gd name="connsiteX31" fmla="*/ 38510 w 1216482"/>
                  <a:gd name="connsiteY31" fmla="*/ 1296042 h 1596083"/>
                  <a:gd name="connsiteX32" fmla="*/ 64456 w 1216482"/>
                  <a:gd name="connsiteY32" fmla="*/ 1237648 h 1596083"/>
                  <a:gd name="connsiteX33" fmla="*/ 10022 w 1216482"/>
                  <a:gd name="connsiteY33" fmla="*/ 1204183 h 1596083"/>
                  <a:gd name="connsiteX34" fmla="*/ 46858 w 1216482"/>
                  <a:gd name="connsiteY34" fmla="*/ 1151969 h 1596083"/>
                  <a:gd name="connsiteX35" fmla="*/ 0 w 1216482"/>
                  <a:gd name="connsiteY35" fmla="*/ 1108528 h 1596083"/>
                  <a:gd name="connsiteX36" fmla="*/ 46317 w 1216482"/>
                  <a:gd name="connsiteY36" fmla="*/ 1064508 h 1596083"/>
                  <a:gd name="connsiteX37" fmla="*/ 8833 w 1216482"/>
                  <a:gd name="connsiteY37" fmla="*/ 1012758 h 1596083"/>
                  <a:gd name="connsiteX38" fmla="*/ 62848 w 1216482"/>
                  <a:gd name="connsiteY38" fmla="*/ 978618 h 1596083"/>
                  <a:gd name="connsiteX39" fmla="*/ 36179 w 1216482"/>
                  <a:gd name="connsiteY39" fmla="*/ 920551 h 1596083"/>
                  <a:gd name="connsiteX40" fmla="*/ 95814 w 1216482"/>
                  <a:gd name="connsiteY40" fmla="*/ 897606 h 1596083"/>
                  <a:gd name="connsiteX41" fmla="*/ 80990 w 1216482"/>
                  <a:gd name="connsiteY41" fmla="*/ 835449 h 1596083"/>
                  <a:gd name="connsiteX42" fmla="*/ 143957 w 1216482"/>
                  <a:gd name="connsiteY42" fmla="*/ 824580 h 1596083"/>
                  <a:gd name="connsiteX43" fmla="*/ 141539 w 1216482"/>
                  <a:gd name="connsiteY43" fmla="*/ 760726 h 1596083"/>
                  <a:gd name="connsiteX44" fmla="*/ 205417 w 1216482"/>
                  <a:gd name="connsiteY44" fmla="*/ 762353 h 1596083"/>
                  <a:gd name="connsiteX45" fmla="*/ 215505 w 1216482"/>
                  <a:gd name="connsiteY45" fmla="*/ 699253 h 1596083"/>
                  <a:gd name="connsiteX46" fmla="*/ 262130 w 1216482"/>
                  <a:gd name="connsiteY46" fmla="*/ 709765 h 1596083"/>
                  <a:gd name="connsiteX47" fmla="*/ 256378 w 1216482"/>
                  <a:gd name="connsiteY47" fmla="*/ 617321 h 1596083"/>
                  <a:gd name="connsiteX48" fmla="*/ 502464 w 1216482"/>
                  <a:gd name="connsiteY48" fmla="*/ 54478 h 1596083"/>
                  <a:gd name="connsiteX49" fmla="*/ 567242 w 1216482"/>
                  <a:gd name="connsiteY49" fmla="*/ 11719 h 1596083"/>
                  <a:gd name="connsiteX50" fmla="*/ 668929 w 1216482"/>
                  <a:gd name="connsiteY50" fmla="*/ 0 h 1596083"/>
                  <a:gd name="connsiteX51" fmla="*/ 1082960 w 1216482"/>
                  <a:gd name="connsiteY51" fmla="*/ 216318 h 1596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216482" h="1596083">
                    <a:moveTo>
                      <a:pt x="1082960" y="216318"/>
                    </a:moveTo>
                    <a:cubicBezTo>
                      <a:pt x="1097303" y="235247"/>
                      <a:pt x="1110669" y="255169"/>
                      <a:pt x="1122969" y="275983"/>
                    </a:cubicBezTo>
                    <a:cubicBezTo>
                      <a:pt x="1182008" y="375888"/>
                      <a:pt x="1216482" y="496326"/>
                      <a:pt x="1216482" y="625968"/>
                    </a:cubicBezTo>
                    <a:cubicBezTo>
                      <a:pt x="1216482" y="842037"/>
                      <a:pt x="1120721" y="1032538"/>
                      <a:pt x="975071" y="1145029"/>
                    </a:cubicBezTo>
                    <a:lnTo>
                      <a:pt x="946635" y="1162674"/>
                    </a:lnTo>
                    <a:lnTo>
                      <a:pt x="972371" y="1198205"/>
                    </a:lnTo>
                    <a:lnTo>
                      <a:pt x="918356" y="1232344"/>
                    </a:lnTo>
                    <a:lnTo>
                      <a:pt x="945025" y="1290411"/>
                    </a:lnTo>
                    <a:lnTo>
                      <a:pt x="885390" y="1313357"/>
                    </a:lnTo>
                    <a:lnTo>
                      <a:pt x="900214" y="1375513"/>
                    </a:lnTo>
                    <a:lnTo>
                      <a:pt x="837246" y="1386383"/>
                    </a:lnTo>
                    <a:lnTo>
                      <a:pt x="839665" y="1450236"/>
                    </a:lnTo>
                    <a:lnTo>
                      <a:pt x="775787" y="1448609"/>
                    </a:lnTo>
                    <a:lnTo>
                      <a:pt x="765699" y="1511709"/>
                    </a:lnTo>
                    <a:lnTo>
                      <a:pt x="703363" y="1497655"/>
                    </a:lnTo>
                    <a:lnTo>
                      <a:pt x="681163" y="1557573"/>
                    </a:lnTo>
                    <a:lnTo>
                      <a:pt x="622769" y="1531627"/>
                    </a:lnTo>
                    <a:lnTo>
                      <a:pt x="589303" y="1586061"/>
                    </a:lnTo>
                    <a:lnTo>
                      <a:pt x="537090" y="1549225"/>
                    </a:lnTo>
                    <a:lnTo>
                      <a:pt x="493648" y="1596083"/>
                    </a:lnTo>
                    <a:lnTo>
                      <a:pt x="449629" y="1549766"/>
                    </a:lnTo>
                    <a:lnTo>
                      <a:pt x="397879" y="1587250"/>
                    </a:lnTo>
                    <a:lnTo>
                      <a:pt x="363739" y="1533236"/>
                    </a:lnTo>
                    <a:lnTo>
                      <a:pt x="305672" y="1559904"/>
                    </a:lnTo>
                    <a:lnTo>
                      <a:pt x="282727" y="1500269"/>
                    </a:lnTo>
                    <a:lnTo>
                      <a:pt x="220570" y="1515093"/>
                    </a:lnTo>
                    <a:lnTo>
                      <a:pt x="209700" y="1452126"/>
                    </a:lnTo>
                    <a:lnTo>
                      <a:pt x="145847" y="1454544"/>
                    </a:lnTo>
                    <a:lnTo>
                      <a:pt x="147474" y="1390666"/>
                    </a:lnTo>
                    <a:lnTo>
                      <a:pt x="84374" y="1380578"/>
                    </a:lnTo>
                    <a:lnTo>
                      <a:pt x="98428" y="1318242"/>
                    </a:lnTo>
                    <a:lnTo>
                      <a:pt x="38510" y="1296042"/>
                    </a:lnTo>
                    <a:lnTo>
                      <a:pt x="64456" y="1237648"/>
                    </a:lnTo>
                    <a:lnTo>
                      <a:pt x="10022" y="1204183"/>
                    </a:lnTo>
                    <a:lnTo>
                      <a:pt x="46858" y="1151969"/>
                    </a:lnTo>
                    <a:lnTo>
                      <a:pt x="0" y="1108528"/>
                    </a:lnTo>
                    <a:lnTo>
                      <a:pt x="46317" y="1064508"/>
                    </a:lnTo>
                    <a:lnTo>
                      <a:pt x="8833" y="1012758"/>
                    </a:lnTo>
                    <a:lnTo>
                      <a:pt x="62848" y="978618"/>
                    </a:lnTo>
                    <a:lnTo>
                      <a:pt x="36179" y="920551"/>
                    </a:lnTo>
                    <a:lnTo>
                      <a:pt x="95814" y="897606"/>
                    </a:lnTo>
                    <a:lnTo>
                      <a:pt x="80990" y="835449"/>
                    </a:lnTo>
                    <a:lnTo>
                      <a:pt x="143957" y="824580"/>
                    </a:lnTo>
                    <a:lnTo>
                      <a:pt x="141539" y="760726"/>
                    </a:lnTo>
                    <a:lnTo>
                      <a:pt x="205417" y="762353"/>
                    </a:lnTo>
                    <a:lnTo>
                      <a:pt x="215505" y="699253"/>
                    </a:lnTo>
                    <a:lnTo>
                      <a:pt x="262130" y="709765"/>
                    </a:lnTo>
                    <a:lnTo>
                      <a:pt x="256378" y="617321"/>
                    </a:lnTo>
                    <a:cubicBezTo>
                      <a:pt x="256378" y="383026"/>
                      <a:pt x="353993" y="176457"/>
                      <a:pt x="502464" y="54478"/>
                    </a:cubicBezTo>
                    <a:lnTo>
                      <a:pt x="567242" y="11719"/>
                    </a:lnTo>
                    <a:lnTo>
                      <a:pt x="668929" y="0"/>
                    </a:lnTo>
                    <a:cubicBezTo>
                      <a:pt x="834307" y="0"/>
                      <a:pt x="982561" y="83817"/>
                      <a:pt x="1082960" y="216318"/>
                    </a:cubicBezTo>
                    <a:close/>
                  </a:path>
                </a:pathLst>
              </a:custGeom>
              <a:gradFill flip="none" rotWithShape="1">
                <a:gsLst>
                  <a:gs pos="36000">
                    <a:schemeClr val="accent1">
                      <a:lumMod val="5000"/>
                      <a:lumOff val="95000"/>
                    </a:schemeClr>
                  </a:gs>
                  <a:gs pos="62000">
                    <a:schemeClr val="accent2">
                      <a:lumMod val="75000"/>
                    </a:schemeClr>
                  </a:gs>
                </a:gsLst>
                <a:lin ang="9000000" scaled="0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EBF433C4-8DCF-4AB4-9766-BF6E69903E26}"/>
                  </a:ext>
                </a:extLst>
              </p:cNvPr>
              <p:cNvSpPr/>
              <p:nvPr/>
            </p:nvSpPr>
            <p:spPr>
              <a:xfrm rot="246348">
                <a:off x="602984" y="1608282"/>
                <a:ext cx="251112" cy="26040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7BE1C5F5-5B33-4569-BDF4-2E8991BF4EA2}"/>
                </a:ext>
              </a:extLst>
            </p:cNvPr>
            <p:cNvGrpSpPr/>
            <p:nvPr/>
          </p:nvGrpSpPr>
          <p:grpSpPr>
            <a:xfrm>
              <a:off x="2291339" y="3940427"/>
              <a:ext cx="3375750" cy="2709674"/>
              <a:chOff x="3950110" y="944020"/>
              <a:chExt cx="3765177" cy="3022263"/>
            </a:xfrm>
          </p:grpSpPr>
          <p:sp>
            <p:nvSpPr>
              <p:cNvPr id="50" name="楕円 8">
                <a:extLst>
                  <a:ext uri="{FF2B5EF4-FFF2-40B4-BE49-F238E27FC236}">
                    <a16:creationId xmlns:a16="http://schemas.microsoft.com/office/drawing/2014/main" id="{1563FD09-42E4-4983-AAB6-D58B391BE61B}"/>
                  </a:ext>
                </a:extLst>
              </p:cNvPr>
              <p:cNvSpPr/>
              <p:nvPr/>
            </p:nvSpPr>
            <p:spPr>
              <a:xfrm rot="21227200">
                <a:off x="6191419" y="2631771"/>
                <a:ext cx="1523868" cy="1334512"/>
              </a:xfrm>
              <a:custGeom>
                <a:avLst/>
                <a:gdLst>
                  <a:gd name="connsiteX0" fmla="*/ 0 w 474912"/>
                  <a:gd name="connsiteY0" fmla="*/ 266538 h 533076"/>
                  <a:gd name="connsiteX1" fmla="*/ 237456 w 474912"/>
                  <a:gd name="connsiteY1" fmla="*/ 0 h 533076"/>
                  <a:gd name="connsiteX2" fmla="*/ 474912 w 474912"/>
                  <a:gd name="connsiteY2" fmla="*/ 266538 h 533076"/>
                  <a:gd name="connsiteX3" fmla="*/ 237456 w 474912"/>
                  <a:gd name="connsiteY3" fmla="*/ 533076 h 533076"/>
                  <a:gd name="connsiteX4" fmla="*/ 0 w 474912"/>
                  <a:gd name="connsiteY4" fmla="*/ 266538 h 533076"/>
                  <a:gd name="connsiteX0" fmla="*/ 0 w 1268662"/>
                  <a:gd name="connsiteY0" fmla="*/ 291234 h 915762"/>
                  <a:gd name="connsiteX1" fmla="*/ 237456 w 1268662"/>
                  <a:gd name="connsiteY1" fmla="*/ 24696 h 915762"/>
                  <a:gd name="connsiteX2" fmla="*/ 1268662 w 1268662"/>
                  <a:gd name="connsiteY2" fmla="*/ 881784 h 915762"/>
                  <a:gd name="connsiteX3" fmla="*/ 237456 w 1268662"/>
                  <a:gd name="connsiteY3" fmla="*/ 557772 h 915762"/>
                  <a:gd name="connsiteX4" fmla="*/ 0 w 1268662"/>
                  <a:gd name="connsiteY4" fmla="*/ 291234 h 915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662" h="915762">
                    <a:moveTo>
                      <a:pt x="0" y="291234"/>
                    </a:moveTo>
                    <a:cubicBezTo>
                      <a:pt x="0" y="144029"/>
                      <a:pt x="26012" y="-73729"/>
                      <a:pt x="237456" y="24696"/>
                    </a:cubicBezTo>
                    <a:cubicBezTo>
                      <a:pt x="448900" y="123121"/>
                      <a:pt x="1268662" y="734579"/>
                      <a:pt x="1268662" y="881784"/>
                    </a:cubicBezTo>
                    <a:cubicBezTo>
                      <a:pt x="1268662" y="1028989"/>
                      <a:pt x="448900" y="656197"/>
                      <a:pt x="237456" y="557772"/>
                    </a:cubicBezTo>
                    <a:cubicBezTo>
                      <a:pt x="26012" y="459347"/>
                      <a:pt x="0" y="438439"/>
                      <a:pt x="0" y="29123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68E3FB79-9D09-4038-8723-BF76B52969FA}"/>
                  </a:ext>
                </a:extLst>
              </p:cNvPr>
              <p:cNvSpPr/>
              <p:nvPr/>
            </p:nvSpPr>
            <p:spPr>
              <a:xfrm rot="900000">
                <a:off x="4532597" y="2153407"/>
                <a:ext cx="2371788" cy="1103549"/>
              </a:xfrm>
              <a:custGeom>
                <a:avLst/>
                <a:gdLst>
                  <a:gd name="connsiteX0" fmla="*/ 724292 w 2371788"/>
                  <a:gd name="connsiteY0" fmla="*/ 67333 h 1103549"/>
                  <a:gd name="connsiteX1" fmla="*/ 1185894 w 2371788"/>
                  <a:gd name="connsiteY1" fmla="*/ 0 h 1103549"/>
                  <a:gd name="connsiteX2" fmla="*/ 2371788 w 2371788"/>
                  <a:gd name="connsiteY2" fmla="*/ 856821 h 1103549"/>
                  <a:gd name="connsiteX3" fmla="*/ 2361749 w 2371788"/>
                  <a:gd name="connsiteY3" fmla="*/ 952686 h 1103549"/>
                  <a:gd name="connsiteX4" fmla="*/ 2359685 w 2371788"/>
                  <a:gd name="connsiteY4" fmla="*/ 948611 h 1103549"/>
                  <a:gd name="connsiteX5" fmla="*/ 1266985 w 2371788"/>
                  <a:gd name="connsiteY5" fmla="*/ 425304 h 1103549"/>
                  <a:gd name="connsiteX6" fmla="*/ 805383 w 2371788"/>
                  <a:gd name="connsiteY6" fmla="*/ 492637 h 1103549"/>
                  <a:gd name="connsiteX7" fmla="*/ 134406 w 2371788"/>
                  <a:gd name="connsiteY7" fmla="*/ 1027332 h 1103549"/>
                  <a:gd name="connsiteX8" fmla="*/ 110095 w 2371788"/>
                  <a:gd name="connsiteY8" fmla="*/ 1103549 h 1103549"/>
                  <a:gd name="connsiteX9" fmla="*/ 104758 w 2371788"/>
                  <a:gd name="connsiteY9" fmla="*/ 1101005 h 1103549"/>
                  <a:gd name="connsiteX10" fmla="*/ 35269 w 2371788"/>
                  <a:gd name="connsiteY10" fmla="*/ 1060904 h 1103549"/>
                  <a:gd name="connsiteX11" fmla="*/ 24093 w 2371788"/>
                  <a:gd name="connsiteY11" fmla="*/ 1029500 h 1103549"/>
                  <a:gd name="connsiteX12" fmla="*/ 0 w 2371788"/>
                  <a:gd name="connsiteY12" fmla="*/ 856821 h 1103549"/>
                  <a:gd name="connsiteX13" fmla="*/ 724292 w 2371788"/>
                  <a:gd name="connsiteY13" fmla="*/ 67333 h 1103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71788" h="1103549">
                    <a:moveTo>
                      <a:pt x="724292" y="67333"/>
                    </a:moveTo>
                    <a:cubicBezTo>
                      <a:pt x="866170" y="23976"/>
                      <a:pt x="1022157" y="0"/>
                      <a:pt x="1185894" y="0"/>
                    </a:cubicBezTo>
                    <a:cubicBezTo>
                      <a:pt x="1840845" y="0"/>
                      <a:pt x="2371788" y="383612"/>
                      <a:pt x="2371788" y="856821"/>
                    </a:cubicBezTo>
                    <a:lnTo>
                      <a:pt x="2361749" y="952686"/>
                    </a:lnTo>
                    <a:lnTo>
                      <a:pt x="2359685" y="948611"/>
                    </a:lnTo>
                    <a:cubicBezTo>
                      <a:pt x="2179657" y="641086"/>
                      <a:pt x="1758198" y="425304"/>
                      <a:pt x="1266985" y="425304"/>
                    </a:cubicBezTo>
                    <a:cubicBezTo>
                      <a:pt x="1103248" y="425304"/>
                      <a:pt x="947260" y="449280"/>
                      <a:pt x="805383" y="492637"/>
                    </a:cubicBezTo>
                    <a:cubicBezTo>
                      <a:pt x="486156" y="590192"/>
                      <a:pt x="238355" y="785866"/>
                      <a:pt x="134406" y="1027332"/>
                    </a:cubicBezTo>
                    <a:lnTo>
                      <a:pt x="110095" y="1103549"/>
                    </a:lnTo>
                    <a:lnTo>
                      <a:pt x="104758" y="1101005"/>
                    </a:lnTo>
                    <a:lnTo>
                      <a:pt x="35269" y="1060904"/>
                    </a:lnTo>
                    <a:lnTo>
                      <a:pt x="24093" y="1029500"/>
                    </a:lnTo>
                    <a:cubicBezTo>
                      <a:pt x="8296" y="973723"/>
                      <a:pt x="0" y="915972"/>
                      <a:pt x="0" y="856821"/>
                    </a:cubicBezTo>
                    <a:cubicBezTo>
                      <a:pt x="0" y="501914"/>
                      <a:pt x="298656" y="197406"/>
                      <a:pt x="724292" y="67333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15C1678C-C26C-46A1-9D8B-958AB05DE0AF}"/>
                  </a:ext>
                </a:extLst>
              </p:cNvPr>
              <p:cNvSpPr/>
              <p:nvPr/>
            </p:nvSpPr>
            <p:spPr>
              <a:xfrm rot="20479291">
                <a:off x="6200012" y="2601499"/>
                <a:ext cx="1165678" cy="882664"/>
              </a:xfrm>
              <a:custGeom>
                <a:avLst/>
                <a:gdLst>
                  <a:gd name="connsiteX0" fmla="*/ 103906 w 1456870"/>
                  <a:gd name="connsiteY0" fmla="*/ 402 h 833995"/>
                  <a:gd name="connsiteX1" fmla="*/ 142878 w 1456870"/>
                  <a:gd name="connsiteY1" fmla="*/ 6623 h 833995"/>
                  <a:gd name="connsiteX2" fmla="*/ 1451986 w 1456870"/>
                  <a:gd name="connsiteY2" fmla="*/ 754024 h 833995"/>
                  <a:gd name="connsiteX3" fmla="*/ 425132 w 1456870"/>
                  <a:gd name="connsiteY3" fmla="*/ 690903 h 833995"/>
                  <a:gd name="connsiteX4" fmla="*/ 87056 w 1456870"/>
                  <a:gd name="connsiteY4" fmla="*/ 430001 h 833995"/>
                  <a:gd name="connsiteX5" fmla="*/ 103906 w 1456870"/>
                  <a:gd name="connsiteY5" fmla="*/ 402 h 833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6870" h="833995">
                    <a:moveTo>
                      <a:pt x="103906" y="402"/>
                    </a:moveTo>
                    <a:cubicBezTo>
                      <a:pt x="115697" y="1210"/>
                      <a:pt x="128660" y="3248"/>
                      <a:pt x="142878" y="6623"/>
                    </a:cubicBezTo>
                    <a:cubicBezTo>
                      <a:pt x="370367" y="60627"/>
                      <a:pt x="1374044" y="565065"/>
                      <a:pt x="1451986" y="754024"/>
                    </a:cubicBezTo>
                    <a:cubicBezTo>
                      <a:pt x="1529928" y="942983"/>
                      <a:pt x="652620" y="744907"/>
                      <a:pt x="425132" y="690903"/>
                    </a:cubicBezTo>
                    <a:cubicBezTo>
                      <a:pt x="197643" y="636899"/>
                      <a:pt x="164998" y="618960"/>
                      <a:pt x="87056" y="430001"/>
                    </a:cubicBezTo>
                    <a:cubicBezTo>
                      <a:pt x="13985" y="252852"/>
                      <a:pt x="-72956" y="-11717"/>
                      <a:pt x="103906" y="402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A9957A03-214B-4027-963C-D0F948F7A414}"/>
                  </a:ext>
                </a:extLst>
              </p:cNvPr>
              <p:cNvSpPr/>
              <p:nvPr/>
            </p:nvSpPr>
            <p:spPr>
              <a:xfrm rot="21183825">
                <a:off x="4533871" y="2739939"/>
                <a:ext cx="2570825" cy="1162024"/>
              </a:xfrm>
              <a:custGeom>
                <a:avLst/>
                <a:gdLst>
                  <a:gd name="connsiteX0" fmla="*/ 2204 w 2570825"/>
                  <a:gd name="connsiteY0" fmla="*/ 0 h 1162024"/>
                  <a:gd name="connsiteX1" fmla="*/ 51680 w 2570825"/>
                  <a:gd name="connsiteY1" fmla="*/ 63157 h 1162024"/>
                  <a:gd name="connsiteX2" fmla="*/ 730552 w 2570825"/>
                  <a:gd name="connsiteY2" fmla="*/ 588339 h 1162024"/>
                  <a:gd name="connsiteX3" fmla="*/ 851790 w 2570825"/>
                  <a:gd name="connsiteY3" fmla="*/ 648821 h 1162024"/>
                  <a:gd name="connsiteX4" fmla="*/ 912870 w 2570825"/>
                  <a:gd name="connsiteY4" fmla="*/ 624835 h 1162024"/>
                  <a:gd name="connsiteX5" fmla="*/ 1599617 w 2570825"/>
                  <a:gd name="connsiteY5" fmla="*/ 532668 h 1162024"/>
                  <a:gd name="connsiteX6" fmla="*/ 2570825 w 2570825"/>
                  <a:gd name="connsiteY6" fmla="*/ 847346 h 1162024"/>
                  <a:gd name="connsiteX7" fmla="*/ 1599617 w 2570825"/>
                  <a:gd name="connsiteY7" fmla="*/ 1162024 h 1162024"/>
                  <a:gd name="connsiteX8" fmla="*/ 1403885 w 2570825"/>
                  <a:gd name="connsiteY8" fmla="*/ 1155631 h 1162024"/>
                  <a:gd name="connsiteX9" fmla="*/ 1337745 w 2570825"/>
                  <a:gd name="connsiteY9" fmla="*/ 1148979 h 1162024"/>
                  <a:gd name="connsiteX10" fmla="*/ 1334152 w 2570825"/>
                  <a:gd name="connsiteY10" fmla="*/ 1149018 h 1162024"/>
                  <a:gd name="connsiteX11" fmla="*/ 1259208 w 2570825"/>
                  <a:gd name="connsiteY11" fmla="*/ 1141080 h 1162024"/>
                  <a:gd name="connsiteX12" fmla="*/ 1221579 w 2570825"/>
                  <a:gd name="connsiteY12" fmla="*/ 1137295 h 1162024"/>
                  <a:gd name="connsiteX13" fmla="*/ 1218708 w 2570825"/>
                  <a:gd name="connsiteY13" fmla="*/ 1136790 h 1162024"/>
                  <a:gd name="connsiteX14" fmla="*/ 1167184 w 2570825"/>
                  <a:gd name="connsiteY14" fmla="*/ 1131333 h 1162024"/>
                  <a:gd name="connsiteX15" fmla="*/ 1087987 w 2570825"/>
                  <a:gd name="connsiteY15" fmla="*/ 1113801 h 1162024"/>
                  <a:gd name="connsiteX16" fmla="*/ 1056606 w 2570825"/>
                  <a:gd name="connsiteY16" fmla="*/ 1108282 h 1162024"/>
                  <a:gd name="connsiteX17" fmla="*/ 1025530 w 2570825"/>
                  <a:gd name="connsiteY17" fmla="*/ 1099974 h 1162024"/>
                  <a:gd name="connsiteX18" fmla="*/ 996890 w 2570825"/>
                  <a:gd name="connsiteY18" fmla="*/ 1093634 h 1162024"/>
                  <a:gd name="connsiteX19" fmla="*/ 978918 w 2570825"/>
                  <a:gd name="connsiteY19" fmla="*/ 1087514 h 1162024"/>
                  <a:gd name="connsiteX20" fmla="*/ 912870 w 2570825"/>
                  <a:gd name="connsiteY20" fmla="*/ 1069857 h 1162024"/>
                  <a:gd name="connsiteX21" fmla="*/ 794276 w 2570825"/>
                  <a:gd name="connsiteY21" fmla="*/ 1023285 h 1162024"/>
                  <a:gd name="connsiteX22" fmla="*/ 771476 w 2570825"/>
                  <a:gd name="connsiteY22" fmla="*/ 1009675 h 1162024"/>
                  <a:gd name="connsiteX23" fmla="*/ 648844 w 2570825"/>
                  <a:gd name="connsiteY23" fmla="*/ 951643 h 1162024"/>
                  <a:gd name="connsiteX24" fmla="*/ 0 w 2570825"/>
                  <a:gd name="connsiteY24" fmla="*/ 53780 h 1162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570825" h="1162024">
                    <a:moveTo>
                      <a:pt x="2204" y="0"/>
                    </a:moveTo>
                    <a:lnTo>
                      <a:pt x="51680" y="63157"/>
                    </a:lnTo>
                    <a:cubicBezTo>
                      <a:pt x="213906" y="253858"/>
                      <a:pt x="447406" y="437393"/>
                      <a:pt x="730552" y="588339"/>
                    </a:cubicBezTo>
                    <a:lnTo>
                      <a:pt x="851790" y="648821"/>
                    </a:lnTo>
                    <a:lnTo>
                      <a:pt x="912870" y="624835"/>
                    </a:lnTo>
                    <a:cubicBezTo>
                      <a:pt x="1088624" y="567889"/>
                      <a:pt x="1331426" y="532668"/>
                      <a:pt x="1599617" y="532668"/>
                    </a:cubicBezTo>
                    <a:cubicBezTo>
                      <a:pt x="2136000" y="532668"/>
                      <a:pt x="2570825" y="673554"/>
                      <a:pt x="2570825" y="847346"/>
                    </a:cubicBezTo>
                    <a:cubicBezTo>
                      <a:pt x="2570825" y="1021138"/>
                      <a:pt x="2136000" y="1162024"/>
                      <a:pt x="1599617" y="1162024"/>
                    </a:cubicBezTo>
                    <a:cubicBezTo>
                      <a:pt x="1532569" y="1162024"/>
                      <a:pt x="1467108" y="1159823"/>
                      <a:pt x="1403885" y="1155631"/>
                    </a:cubicBezTo>
                    <a:lnTo>
                      <a:pt x="1337745" y="1148979"/>
                    </a:lnTo>
                    <a:lnTo>
                      <a:pt x="1334152" y="1149018"/>
                    </a:lnTo>
                    <a:lnTo>
                      <a:pt x="1259208" y="1141080"/>
                    </a:lnTo>
                    <a:lnTo>
                      <a:pt x="1221579" y="1137295"/>
                    </a:lnTo>
                    <a:lnTo>
                      <a:pt x="1218708" y="1136790"/>
                    </a:lnTo>
                    <a:lnTo>
                      <a:pt x="1167184" y="1131333"/>
                    </a:lnTo>
                    <a:lnTo>
                      <a:pt x="1087987" y="1113801"/>
                    </a:lnTo>
                    <a:lnTo>
                      <a:pt x="1056606" y="1108282"/>
                    </a:lnTo>
                    <a:lnTo>
                      <a:pt x="1025530" y="1099974"/>
                    </a:lnTo>
                    <a:lnTo>
                      <a:pt x="996890" y="1093634"/>
                    </a:lnTo>
                    <a:lnTo>
                      <a:pt x="978918" y="1087514"/>
                    </a:lnTo>
                    <a:lnTo>
                      <a:pt x="912870" y="1069857"/>
                    </a:lnTo>
                    <a:cubicBezTo>
                      <a:pt x="868931" y="1055621"/>
                      <a:pt x="829183" y="1040026"/>
                      <a:pt x="794276" y="1023285"/>
                    </a:cubicBezTo>
                    <a:lnTo>
                      <a:pt x="771476" y="1009675"/>
                    </a:lnTo>
                    <a:lnTo>
                      <a:pt x="648844" y="951643"/>
                    </a:lnTo>
                    <a:cubicBezTo>
                      <a:pt x="256195" y="736114"/>
                      <a:pt x="7857" y="385951"/>
                      <a:pt x="0" y="5378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E56FA4DA-0601-461A-A54E-AB181FD351D1}"/>
                  </a:ext>
                </a:extLst>
              </p:cNvPr>
              <p:cNvSpPr/>
              <p:nvPr/>
            </p:nvSpPr>
            <p:spPr>
              <a:xfrm rot="900000">
                <a:off x="4553801" y="2580181"/>
                <a:ext cx="2251654" cy="926659"/>
              </a:xfrm>
              <a:custGeom>
                <a:avLst/>
                <a:gdLst>
                  <a:gd name="connsiteX0" fmla="*/ 695288 w 2251654"/>
                  <a:gd name="connsiteY0" fmla="*/ 67333 h 926659"/>
                  <a:gd name="connsiteX1" fmla="*/ 1156890 w 2251654"/>
                  <a:gd name="connsiteY1" fmla="*/ 0 h 926659"/>
                  <a:gd name="connsiteX2" fmla="*/ 2249590 w 2251654"/>
                  <a:gd name="connsiteY2" fmla="*/ 523307 h 926659"/>
                  <a:gd name="connsiteX3" fmla="*/ 2251654 w 2251654"/>
                  <a:gd name="connsiteY3" fmla="*/ 527382 h 926659"/>
                  <a:gd name="connsiteX4" fmla="*/ 2248029 w 2251654"/>
                  <a:gd name="connsiteY4" fmla="*/ 562002 h 926659"/>
                  <a:gd name="connsiteX5" fmla="*/ 2208378 w 2251654"/>
                  <a:gd name="connsiteY5" fmla="*/ 686310 h 926659"/>
                  <a:gd name="connsiteX6" fmla="*/ 2184941 w 2251654"/>
                  <a:gd name="connsiteY6" fmla="*/ 732574 h 926659"/>
                  <a:gd name="connsiteX7" fmla="*/ 2063187 w 2251654"/>
                  <a:gd name="connsiteY7" fmla="*/ 780326 h 926659"/>
                  <a:gd name="connsiteX8" fmla="*/ 1149811 w 2251654"/>
                  <a:gd name="connsiteY8" fmla="*/ 926659 h 926659"/>
                  <a:gd name="connsiteX9" fmla="*/ 110672 w 2251654"/>
                  <a:gd name="connsiteY9" fmla="*/ 731002 h 926659"/>
                  <a:gd name="connsiteX10" fmla="*/ 0 w 2251654"/>
                  <a:gd name="connsiteY10" fmla="*/ 678245 h 926659"/>
                  <a:gd name="connsiteX11" fmla="*/ 24311 w 2251654"/>
                  <a:gd name="connsiteY11" fmla="*/ 602028 h 926659"/>
                  <a:gd name="connsiteX12" fmla="*/ 695288 w 2251654"/>
                  <a:gd name="connsiteY12" fmla="*/ 67333 h 926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51654" h="926659">
                    <a:moveTo>
                      <a:pt x="695288" y="67333"/>
                    </a:moveTo>
                    <a:cubicBezTo>
                      <a:pt x="837165" y="23976"/>
                      <a:pt x="993153" y="0"/>
                      <a:pt x="1156890" y="0"/>
                    </a:cubicBezTo>
                    <a:cubicBezTo>
                      <a:pt x="1648103" y="0"/>
                      <a:pt x="2069562" y="215782"/>
                      <a:pt x="2249590" y="523307"/>
                    </a:cubicBezTo>
                    <a:lnTo>
                      <a:pt x="2251654" y="527382"/>
                    </a:lnTo>
                    <a:lnTo>
                      <a:pt x="2248029" y="562002"/>
                    </a:lnTo>
                    <a:cubicBezTo>
                      <a:pt x="2239031" y="604548"/>
                      <a:pt x="2225703" y="646065"/>
                      <a:pt x="2208378" y="686310"/>
                    </a:cubicBezTo>
                    <a:lnTo>
                      <a:pt x="2184941" y="732574"/>
                    </a:lnTo>
                    <a:lnTo>
                      <a:pt x="2063187" y="780326"/>
                    </a:lnTo>
                    <a:cubicBezTo>
                      <a:pt x="1802459" y="872713"/>
                      <a:pt x="1488146" y="926658"/>
                      <a:pt x="1149811" y="926659"/>
                    </a:cubicBezTo>
                    <a:cubicBezTo>
                      <a:pt x="755087" y="926658"/>
                      <a:pt x="393060" y="853232"/>
                      <a:pt x="110672" y="731002"/>
                    </a:cubicBezTo>
                    <a:lnTo>
                      <a:pt x="0" y="678245"/>
                    </a:lnTo>
                    <a:lnTo>
                      <a:pt x="24311" y="602028"/>
                    </a:lnTo>
                    <a:cubicBezTo>
                      <a:pt x="128260" y="360562"/>
                      <a:pt x="376061" y="164888"/>
                      <a:pt x="695288" y="67333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A487D748-0480-4079-A248-903630527FCF}"/>
                  </a:ext>
                </a:extLst>
              </p:cNvPr>
              <p:cNvSpPr/>
              <p:nvPr/>
            </p:nvSpPr>
            <p:spPr>
              <a:xfrm rot="11774113">
                <a:off x="5275650" y="2742184"/>
                <a:ext cx="1031752" cy="702327"/>
              </a:xfrm>
              <a:custGeom>
                <a:avLst/>
                <a:gdLst>
                  <a:gd name="connsiteX0" fmla="*/ 228669 w 1090292"/>
                  <a:gd name="connsiteY0" fmla="*/ 174834 h 637484"/>
                  <a:gd name="connsiteX1" fmla="*/ 141252 w 1090292"/>
                  <a:gd name="connsiteY1" fmla="*/ 87417 h 637484"/>
                  <a:gd name="connsiteX2" fmla="*/ 228669 w 1090292"/>
                  <a:gd name="connsiteY2" fmla="*/ 0 h 637484"/>
                  <a:gd name="connsiteX3" fmla="*/ 184960 w 1090292"/>
                  <a:gd name="connsiteY3" fmla="*/ 87417 h 637484"/>
                  <a:gd name="connsiteX4" fmla="*/ 228669 w 1090292"/>
                  <a:gd name="connsiteY4" fmla="*/ 174834 h 637484"/>
                  <a:gd name="connsiteX5" fmla="*/ 511172 w 1090292"/>
                  <a:gd name="connsiteY5" fmla="*/ 174834 h 637484"/>
                  <a:gd name="connsiteX6" fmla="*/ 423755 w 1090292"/>
                  <a:gd name="connsiteY6" fmla="*/ 87417 h 637484"/>
                  <a:gd name="connsiteX7" fmla="*/ 511172 w 1090292"/>
                  <a:gd name="connsiteY7" fmla="*/ 0 h 637484"/>
                  <a:gd name="connsiteX8" fmla="*/ 467464 w 1090292"/>
                  <a:gd name="connsiteY8" fmla="*/ 87417 h 637484"/>
                  <a:gd name="connsiteX9" fmla="*/ 511172 w 1090292"/>
                  <a:gd name="connsiteY9" fmla="*/ 174834 h 637484"/>
                  <a:gd name="connsiteX10" fmla="*/ 807789 w 1090292"/>
                  <a:gd name="connsiteY10" fmla="*/ 174834 h 637484"/>
                  <a:gd name="connsiteX11" fmla="*/ 720372 w 1090292"/>
                  <a:gd name="connsiteY11" fmla="*/ 87417 h 637484"/>
                  <a:gd name="connsiteX12" fmla="*/ 807789 w 1090292"/>
                  <a:gd name="connsiteY12" fmla="*/ 0 h 637484"/>
                  <a:gd name="connsiteX13" fmla="*/ 764080 w 1090292"/>
                  <a:gd name="connsiteY13" fmla="*/ 87417 h 637484"/>
                  <a:gd name="connsiteX14" fmla="*/ 807789 w 1090292"/>
                  <a:gd name="connsiteY14" fmla="*/ 174834 h 637484"/>
                  <a:gd name="connsiteX15" fmla="*/ 1090292 w 1090292"/>
                  <a:gd name="connsiteY15" fmla="*/ 174834 h 637484"/>
                  <a:gd name="connsiteX16" fmla="*/ 1002875 w 1090292"/>
                  <a:gd name="connsiteY16" fmla="*/ 87417 h 637484"/>
                  <a:gd name="connsiteX17" fmla="*/ 1090292 w 1090292"/>
                  <a:gd name="connsiteY17" fmla="*/ 0 h 637484"/>
                  <a:gd name="connsiteX18" fmla="*/ 1046584 w 1090292"/>
                  <a:gd name="connsiteY18" fmla="*/ 87417 h 637484"/>
                  <a:gd name="connsiteX19" fmla="*/ 1090292 w 1090292"/>
                  <a:gd name="connsiteY19" fmla="*/ 174834 h 637484"/>
                  <a:gd name="connsiteX20" fmla="*/ 87417 w 1090292"/>
                  <a:gd name="connsiteY20" fmla="*/ 266955 h 637484"/>
                  <a:gd name="connsiteX21" fmla="*/ 0 w 1090292"/>
                  <a:gd name="connsiteY21" fmla="*/ 179538 h 637484"/>
                  <a:gd name="connsiteX22" fmla="*/ 87417 w 1090292"/>
                  <a:gd name="connsiteY22" fmla="*/ 92121 h 637484"/>
                  <a:gd name="connsiteX23" fmla="*/ 43709 w 1090292"/>
                  <a:gd name="connsiteY23" fmla="*/ 179538 h 637484"/>
                  <a:gd name="connsiteX24" fmla="*/ 87417 w 1090292"/>
                  <a:gd name="connsiteY24" fmla="*/ 266955 h 637484"/>
                  <a:gd name="connsiteX25" fmla="*/ 369920 w 1090292"/>
                  <a:gd name="connsiteY25" fmla="*/ 266955 h 637484"/>
                  <a:gd name="connsiteX26" fmla="*/ 282503 w 1090292"/>
                  <a:gd name="connsiteY26" fmla="*/ 179538 h 637484"/>
                  <a:gd name="connsiteX27" fmla="*/ 369920 w 1090292"/>
                  <a:gd name="connsiteY27" fmla="*/ 92121 h 637484"/>
                  <a:gd name="connsiteX28" fmla="*/ 326212 w 1090292"/>
                  <a:gd name="connsiteY28" fmla="*/ 179538 h 637484"/>
                  <a:gd name="connsiteX29" fmla="*/ 369920 w 1090292"/>
                  <a:gd name="connsiteY29" fmla="*/ 266955 h 637484"/>
                  <a:gd name="connsiteX30" fmla="*/ 666537 w 1090292"/>
                  <a:gd name="connsiteY30" fmla="*/ 266955 h 637484"/>
                  <a:gd name="connsiteX31" fmla="*/ 579120 w 1090292"/>
                  <a:gd name="connsiteY31" fmla="*/ 179538 h 637484"/>
                  <a:gd name="connsiteX32" fmla="*/ 666537 w 1090292"/>
                  <a:gd name="connsiteY32" fmla="*/ 92121 h 637484"/>
                  <a:gd name="connsiteX33" fmla="*/ 622829 w 1090292"/>
                  <a:gd name="connsiteY33" fmla="*/ 179538 h 637484"/>
                  <a:gd name="connsiteX34" fmla="*/ 666537 w 1090292"/>
                  <a:gd name="connsiteY34" fmla="*/ 266955 h 637484"/>
                  <a:gd name="connsiteX35" fmla="*/ 949040 w 1090292"/>
                  <a:gd name="connsiteY35" fmla="*/ 266955 h 637484"/>
                  <a:gd name="connsiteX36" fmla="*/ 861623 w 1090292"/>
                  <a:gd name="connsiteY36" fmla="*/ 179538 h 637484"/>
                  <a:gd name="connsiteX37" fmla="*/ 949040 w 1090292"/>
                  <a:gd name="connsiteY37" fmla="*/ 92121 h 637484"/>
                  <a:gd name="connsiteX38" fmla="*/ 905332 w 1090292"/>
                  <a:gd name="connsiteY38" fmla="*/ 179538 h 637484"/>
                  <a:gd name="connsiteX39" fmla="*/ 949040 w 1090292"/>
                  <a:gd name="connsiteY39" fmla="*/ 266955 h 637484"/>
                  <a:gd name="connsiteX40" fmla="*/ 228669 w 1090292"/>
                  <a:gd name="connsiteY40" fmla="*/ 410254 h 637484"/>
                  <a:gd name="connsiteX41" fmla="*/ 141252 w 1090292"/>
                  <a:gd name="connsiteY41" fmla="*/ 322837 h 637484"/>
                  <a:gd name="connsiteX42" fmla="*/ 228669 w 1090292"/>
                  <a:gd name="connsiteY42" fmla="*/ 235420 h 637484"/>
                  <a:gd name="connsiteX43" fmla="*/ 184960 w 1090292"/>
                  <a:gd name="connsiteY43" fmla="*/ 322837 h 637484"/>
                  <a:gd name="connsiteX44" fmla="*/ 228669 w 1090292"/>
                  <a:gd name="connsiteY44" fmla="*/ 410254 h 637484"/>
                  <a:gd name="connsiteX45" fmla="*/ 511172 w 1090292"/>
                  <a:gd name="connsiteY45" fmla="*/ 410254 h 637484"/>
                  <a:gd name="connsiteX46" fmla="*/ 423755 w 1090292"/>
                  <a:gd name="connsiteY46" fmla="*/ 322837 h 637484"/>
                  <a:gd name="connsiteX47" fmla="*/ 511172 w 1090292"/>
                  <a:gd name="connsiteY47" fmla="*/ 235420 h 637484"/>
                  <a:gd name="connsiteX48" fmla="*/ 467464 w 1090292"/>
                  <a:gd name="connsiteY48" fmla="*/ 322837 h 637484"/>
                  <a:gd name="connsiteX49" fmla="*/ 511172 w 1090292"/>
                  <a:gd name="connsiteY49" fmla="*/ 410254 h 637484"/>
                  <a:gd name="connsiteX50" fmla="*/ 807789 w 1090292"/>
                  <a:gd name="connsiteY50" fmla="*/ 410254 h 637484"/>
                  <a:gd name="connsiteX51" fmla="*/ 720372 w 1090292"/>
                  <a:gd name="connsiteY51" fmla="*/ 322837 h 637484"/>
                  <a:gd name="connsiteX52" fmla="*/ 807789 w 1090292"/>
                  <a:gd name="connsiteY52" fmla="*/ 235420 h 637484"/>
                  <a:gd name="connsiteX53" fmla="*/ 764080 w 1090292"/>
                  <a:gd name="connsiteY53" fmla="*/ 322837 h 637484"/>
                  <a:gd name="connsiteX54" fmla="*/ 807789 w 1090292"/>
                  <a:gd name="connsiteY54" fmla="*/ 410254 h 637484"/>
                  <a:gd name="connsiteX55" fmla="*/ 1090292 w 1090292"/>
                  <a:gd name="connsiteY55" fmla="*/ 410254 h 637484"/>
                  <a:gd name="connsiteX56" fmla="*/ 1002875 w 1090292"/>
                  <a:gd name="connsiteY56" fmla="*/ 322837 h 637484"/>
                  <a:gd name="connsiteX57" fmla="*/ 1090292 w 1090292"/>
                  <a:gd name="connsiteY57" fmla="*/ 235420 h 637484"/>
                  <a:gd name="connsiteX58" fmla="*/ 1046584 w 1090292"/>
                  <a:gd name="connsiteY58" fmla="*/ 322837 h 637484"/>
                  <a:gd name="connsiteX59" fmla="*/ 1090292 w 1090292"/>
                  <a:gd name="connsiteY59" fmla="*/ 410254 h 637484"/>
                  <a:gd name="connsiteX60" fmla="*/ 87417 w 1090292"/>
                  <a:gd name="connsiteY60" fmla="*/ 494186 h 637484"/>
                  <a:gd name="connsiteX61" fmla="*/ 0 w 1090292"/>
                  <a:gd name="connsiteY61" fmla="*/ 406769 h 637484"/>
                  <a:gd name="connsiteX62" fmla="*/ 87417 w 1090292"/>
                  <a:gd name="connsiteY62" fmla="*/ 319352 h 637484"/>
                  <a:gd name="connsiteX63" fmla="*/ 43709 w 1090292"/>
                  <a:gd name="connsiteY63" fmla="*/ 406769 h 637484"/>
                  <a:gd name="connsiteX64" fmla="*/ 87417 w 1090292"/>
                  <a:gd name="connsiteY64" fmla="*/ 494186 h 637484"/>
                  <a:gd name="connsiteX65" fmla="*/ 369920 w 1090292"/>
                  <a:gd name="connsiteY65" fmla="*/ 494186 h 637484"/>
                  <a:gd name="connsiteX66" fmla="*/ 282503 w 1090292"/>
                  <a:gd name="connsiteY66" fmla="*/ 406769 h 637484"/>
                  <a:gd name="connsiteX67" fmla="*/ 369920 w 1090292"/>
                  <a:gd name="connsiteY67" fmla="*/ 319352 h 637484"/>
                  <a:gd name="connsiteX68" fmla="*/ 326212 w 1090292"/>
                  <a:gd name="connsiteY68" fmla="*/ 406769 h 637484"/>
                  <a:gd name="connsiteX69" fmla="*/ 369920 w 1090292"/>
                  <a:gd name="connsiteY69" fmla="*/ 494186 h 637484"/>
                  <a:gd name="connsiteX70" fmla="*/ 666537 w 1090292"/>
                  <a:gd name="connsiteY70" fmla="*/ 494186 h 637484"/>
                  <a:gd name="connsiteX71" fmla="*/ 579120 w 1090292"/>
                  <a:gd name="connsiteY71" fmla="*/ 406769 h 637484"/>
                  <a:gd name="connsiteX72" fmla="*/ 666537 w 1090292"/>
                  <a:gd name="connsiteY72" fmla="*/ 319352 h 637484"/>
                  <a:gd name="connsiteX73" fmla="*/ 622829 w 1090292"/>
                  <a:gd name="connsiteY73" fmla="*/ 406769 h 637484"/>
                  <a:gd name="connsiteX74" fmla="*/ 666537 w 1090292"/>
                  <a:gd name="connsiteY74" fmla="*/ 494186 h 637484"/>
                  <a:gd name="connsiteX75" fmla="*/ 949040 w 1090292"/>
                  <a:gd name="connsiteY75" fmla="*/ 494186 h 637484"/>
                  <a:gd name="connsiteX76" fmla="*/ 861623 w 1090292"/>
                  <a:gd name="connsiteY76" fmla="*/ 406769 h 637484"/>
                  <a:gd name="connsiteX77" fmla="*/ 949040 w 1090292"/>
                  <a:gd name="connsiteY77" fmla="*/ 319352 h 637484"/>
                  <a:gd name="connsiteX78" fmla="*/ 905332 w 1090292"/>
                  <a:gd name="connsiteY78" fmla="*/ 406769 h 637484"/>
                  <a:gd name="connsiteX79" fmla="*/ 949040 w 1090292"/>
                  <a:gd name="connsiteY79" fmla="*/ 494186 h 637484"/>
                  <a:gd name="connsiteX80" fmla="*/ 228669 w 1090292"/>
                  <a:gd name="connsiteY80" fmla="*/ 637484 h 637484"/>
                  <a:gd name="connsiteX81" fmla="*/ 141252 w 1090292"/>
                  <a:gd name="connsiteY81" fmla="*/ 550067 h 637484"/>
                  <a:gd name="connsiteX82" fmla="*/ 228669 w 1090292"/>
                  <a:gd name="connsiteY82" fmla="*/ 462650 h 637484"/>
                  <a:gd name="connsiteX83" fmla="*/ 184960 w 1090292"/>
                  <a:gd name="connsiteY83" fmla="*/ 550067 h 637484"/>
                  <a:gd name="connsiteX84" fmla="*/ 228669 w 1090292"/>
                  <a:gd name="connsiteY84" fmla="*/ 637484 h 637484"/>
                  <a:gd name="connsiteX85" fmla="*/ 511172 w 1090292"/>
                  <a:gd name="connsiteY85" fmla="*/ 637484 h 637484"/>
                  <a:gd name="connsiteX86" fmla="*/ 423755 w 1090292"/>
                  <a:gd name="connsiteY86" fmla="*/ 550067 h 637484"/>
                  <a:gd name="connsiteX87" fmla="*/ 511172 w 1090292"/>
                  <a:gd name="connsiteY87" fmla="*/ 462650 h 637484"/>
                  <a:gd name="connsiteX88" fmla="*/ 467464 w 1090292"/>
                  <a:gd name="connsiteY88" fmla="*/ 550067 h 637484"/>
                  <a:gd name="connsiteX89" fmla="*/ 511172 w 1090292"/>
                  <a:gd name="connsiteY89" fmla="*/ 637484 h 637484"/>
                  <a:gd name="connsiteX90" fmla="*/ 807789 w 1090292"/>
                  <a:gd name="connsiteY90" fmla="*/ 637484 h 637484"/>
                  <a:gd name="connsiteX91" fmla="*/ 720372 w 1090292"/>
                  <a:gd name="connsiteY91" fmla="*/ 550067 h 637484"/>
                  <a:gd name="connsiteX92" fmla="*/ 807789 w 1090292"/>
                  <a:gd name="connsiteY92" fmla="*/ 462650 h 637484"/>
                  <a:gd name="connsiteX93" fmla="*/ 764080 w 1090292"/>
                  <a:gd name="connsiteY93" fmla="*/ 550067 h 637484"/>
                  <a:gd name="connsiteX94" fmla="*/ 807789 w 1090292"/>
                  <a:gd name="connsiteY94" fmla="*/ 637484 h 637484"/>
                  <a:gd name="connsiteX95" fmla="*/ 1090292 w 1090292"/>
                  <a:gd name="connsiteY95" fmla="*/ 637484 h 637484"/>
                  <a:gd name="connsiteX96" fmla="*/ 1002875 w 1090292"/>
                  <a:gd name="connsiteY96" fmla="*/ 550067 h 637484"/>
                  <a:gd name="connsiteX97" fmla="*/ 1090292 w 1090292"/>
                  <a:gd name="connsiteY97" fmla="*/ 462650 h 637484"/>
                  <a:gd name="connsiteX98" fmla="*/ 1046584 w 1090292"/>
                  <a:gd name="connsiteY98" fmla="*/ 550067 h 637484"/>
                  <a:gd name="connsiteX99" fmla="*/ 1090292 w 1090292"/>
                  <a:gd name="connsiteY99" fmla="*/ 637484 h 637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090292" h="637484">
                    <a:moveTo>
                      <a:pt x="228669" y="174834"/>
                    </a:moveTo>
                    <a:cubicBezTo>
                      <a:pt x="180390" y="174834"/>
                      <a:pt x="141252" y="135696"/>
                      <a:pt x="141252" y="87417"/>
                    </a:cubicBezTo>
                    <a:cubicBezTo>
                      <a:pt x="141252" y="39138"/>
                      <a:pt x="180390" y="0"/>
                      <a:pt x="228669" y="0"/>
                    </a:cubicBezTo>
                    <a:cubicBezTo>
                      <a:pt x="201154" y="20637"/>
                      <a:pt x="184960" y="53023"/>
                      <a:pt x="184960" y="87417"/>
                    </a:cubicBezTo>
                    <a:cubicBezTo>
                      <a:pt x="184960" y="121811"/>
                      <a:pt x="201154" y="154198"/>
                      <a:pt x="228669" y="174834"/>
                    </a:cubicBezTo>
                    <a:close/>
                    <a:moveTo>
                      <a:pt x="511172" y="174834"/>
                    </a:moveTo>
                    <a:cubicBezTo>
                      <a:pt x="462893" y="174834"/>
                      <a:pt x="423755" y="135696"/>
                      <a:pt x="423755" y="87417"/>
                    </a:cubicBezTo>
                    <a:cubicBezTo>
                      <a:pt x="423755" y="39138"/>
                      <a:pt x="462893" y="0"/>
                      <a:pt x="511172" y="0"/>
                    </a:cubicBezTo>
                    <a:cubicBezTo>
                      <a:pt x="483657" y="20637"/>
                      <a:pt x="467464" y="53023"/>
                      <a:pt x="467464" y="87417"/>
                    </a:cubicBezTo>
                    <a:cubicBezTo>
                      <a:pt x="467464" y="121811"/>
                      <a:pt x="483657" y="154198"/>
                      <a:pt x="511172" y="174834"/>
                    </a:cubicBezTo>
                    <a:close/>
                    <a:moveTo>
                      <a:pt x="807789" y="174834"/>
                    </a:moveTo>
                    <a:cubicBezTo>
                      <a:pt x="759510" y="174834"/>
                      <a:pt x="720372" y="135696"/>
                      <a:pt x="720372" y="87417"/>
                    </a:cubicBezTo>
                    <a:cubicBezTo>
                      <a:pt x="720372" y="39138"/>
                      <a:pt x="759510" y="0"/>
                      <a:pt x="807789" y="0"/>
                    </a:cubicBezTo>
                    <a:cubicBezTo>
                      <a:pt x="780274" y="20637"/>
                      <a:pt x="764080" y="53023"/>
                      <a:pt x="764080" y="87417"/>
                    </a:cubicBezTo>
                    <a:cubicBezTo>
                      <a:pt x="764080" y="121811"/>
                      <a:pt x="780274" y="154198"/>
                      <a:pt x="807789" y="174834"/>
                    </a:cubicBezTo>
                    <a:close/>
                    <a:moveTo>
                      <a:pt x="1090292" y="174834"/>
                    </a:moveTo>
                    <a:cubicBezTo>
                      <a:pt x="1042013" y="174834"/>
                      <a:pt x="1002875" y="135696"/>
                      <a:pt x="1002875" y="87417"/>
                    </a:cubicBezTo>
                    <a:cubicBezTo>
                      <a:pt x="1002875" y="39138"/>
                      <a:pt x="1042013" y="0"/>
                      <a:pt x="1090292" y="0"/>
                    </a:cubicBezTo>
                    <a:cubicBezTo>
                      <a:pt x="1062777" y="20637"/>
                      <a:pt x="1046584" y="53023"/>
                      <a:pt x="1046584" y="87417"/>
                    </a:cubicBezTo>
                    <a:cubicBezTo>
                      <a:pt x="1046584" y="121811"/>
                      <a:pt x="1062777" y="154198"/>
                      <a:pt x="1090292" y="174834"/>
                    </a:cubicBezTo>
                    <a:close/>
                    <a:moveTo>
                      <a:pt x="87417" y="266955"/>
                    </a:moveTo>
                    <a:cubicBezTo>
                      <a:pt x="39138" y="266955"/>
                      <a:pt x="0" y="227817"/>
                      <a:pt x="0" y="179538"/>
                    </a:cubicBezTo>
                    <a:cubicBezTo>
                      <a:pt x="0" y="131259"/>
                      <a:pt x="39138" y="92121"/>
                      <a:pt x="87417" y="92121"/>
                    </a:cubicBezTo>
                    <a:cubicBezTo>
                      <a:pt x="59902" y="112757"/>
                      <a:pt x="43709" y="145144"/>
                      <a:pt x="43709" y="179538"/>
                    </a:cubicBezTo>
                    <a:cubicBezTo>
                      <a:pt x="43709" y="213932"/>
                      <a:pt x="59902" y="246319"/>
                      <a:pt x="87417" y="266955"/>
                    </a:cubicBezTo>
                    <a:close/>
                    <a:moveTo>
                      <a:pt x="369920" y="266955"/>
                    </a:moveTo>
                    <a:cubicBezTo>
                      <a:pt x="321641" y="266955"/>
                      <a:pt x="282503" y="227817"/>
                      <a:pt x="282503" y="179538"/>
                    </a:cubicBezTo>
                    <a:cubicBezTo>
                      <a:pt x="282503" y="131259"/>
                      <a:pt x="321641" y="92121"/>
                      <a:pt x="369920" y="92121"/>
                    </a:cubicBezTo>
                    <a:cubicBezTo>
                      <a:pt x="342405" y="112757"/>
                      <a:pt x="326212" y="145144"/>
                      <a:pt x="326212" y="179538"/>
                    </a:cubicBezTo>
                    <a:cubicBezTo>
                      <a:pt x="326212" y="213932"/>
                      <a:pt x="342405" y="246319"/>
                      <a:pt x="369920" y="266955"/>
                    </a:cubicBezTo>
                    <a:close/>
                    <a:moveTo>
                      <a:pt x="666537" y="266955"/>
                    </a:moveTo>
                    <a:cubicBezTo>
                      <a:pt x="618258" y="266955"/>
                      <a:pt x="579120" y="227817"/>
                      <a:pt x="579120" y="179538"/>
                    </a:cubicBezTo>
                    <a:cubicBezTo>
                      <a:pt x="579120" y="131259"/>
                      <a:pt x="618258" y="92121"/>
                      <a:pt x="666537" y="92121"/>
                    </a:cubicBezTo>
                    <a:cubicBezTo>
                      <a:pt x="639022" y="112757"/>
                      <a:pt x="622829" y="145144"/>
                      <a:pt x="622829" y="179538"/>
                    </a:cubicBezTo>
                    <a:cubicBezTo>
                      <a:pt x="622829" y="213932"/>
                      <a:pt x="639022" y="246319"/>
                      <a:pt x="666537" y="266955"/>
                    </a:cubicBezTo>
                    <a:close/>
                    <a:moveTo>
                      <a:pt x="949040" y="266955"/>
                    </a:moveTo>
                    <a:cubicBezTo>
                      <a:pt x="900761" y="266955"/>
                      <a:pt x="861623" y="227817"/>
                      <a:pt x="861623" y="179538"/>
                    </a:cubicBezTo>
                    <a:cubicBezTo>
                      <a:pt x="861623" y="131259"/>
                      <a:pt x="900761" y="92121"/>
                      <a:pt x="949040" y="92121"/>
                    </a:cubicBezTo>
                    <a:cubicBezTo>
                      <a:pt x="921525" y="112757"/>
                      <a:pt x="905332" y="145144"/>
                      <a:pt x="905332" y="179538"/>
                    </a:cubicBezTo>
                    <a:cubicBezTo>
                      <a:pt x="905332" y="213932"/>
                      <a:pt x="921525" y="246319"/>
                      <a:pt x="949040" y="266955"/>
                    </a:cubicBezTo>
                    <a:close/>
                    <a:moveTo>
                      <a:pt x="228669" y="410254"/>
                    </a:moveTo>
                    <a:cubicBezTo>
                      <a:pt x="180390" y="410254"/>
                      <a:pt x="141252" y="371116"/>
                      <a:pt x="141252" y="322837"/>
                    </a:cubicBezTo>
                    <a:cubicBezTo>
                      <a:pt x="141252" y="274558"/>
                      <a:pt x="180390" y="235420"/>
                      <a:pt x="228669" y="235420"/>
                    </a:cubicBezTo>
                    <a:cubicBezTo>
                      <a:pt x="201154" y="256056"/>
                      <a:pt x="184960" y="288443"/>
                      <a:pt x="184960" y="322837"/>
                    </a:cubicBezTo>
                    <a:cubicBezTo>
                      <a:pt x="184960" y="357231"/>
                      <a:pt x="201154" y="389617"/>
                      <a:pt x="228669" y="410254"/>
                    </a:cubicBezTo>
                    <a:close/>
                    <a:moveTo>
                      <a:pt x="511172" y="410254"/>
                    </a:moveTo>
                    <a:cubicBezTo>
                      <a:pt x="462893" y="410254"/>
                      <a:pt x="423755" y="371116"/>
                      <a:pt x="423755" y="322837"/>
                    </a:cubicBezTo>
                    <a:cubicBezTo>
                      <a:pt x="423755" y="274558"/>
                      <a:pt x="462893" y="235420"/>
                      <a:pt x="511172" y="235420"/>
                    </a:cubicBezTo>
                    <a:cubicBezTo>
                      <a:pt x="483657" y="256056"/>
                      <a:pt x="467464" y="288443"/>
                      <a:pt x="467464" y="322837"/>
                    </a:cubicBezTo>
                    <a:cubicBezTo>
                      <a:pt x="467464" y="357231"/>
                      <a:pt x="483657" y="389617"/>
                      <a:pt x="511172" y="410254"/>
                    </a:cubicBezTo>
                    <a:close/>
                    <a:moveTo>
                      <a:pt x="807789" y="410254"/>
                    </a:moveTo>
                    <a:cubicBezTo>
                      <a:pt x="759510" y="410254"/>
                      <a:pt x="720372" y="371116"/>
                      <a:pt x="720372" y="322837"/>
                    </a:cubicBezTo>
                    <a:cubicBezTo>
                      <a:pt x="720372" y="274558"/>
                      <a:pt x="759510" y="235420"/>
                      <a:pt x="807789" y="235420"/>
                    </a:cubicBezTo>
                    <a:cubicBezTo>
                      <a:pt x="780274" y="256056"/>
                      <a:pt x="764080" y="288443"/>
                      <a:pt x="764080" y="322837"/>
                    </a:cubicBezTo>
                    <a:cubicBezTo>
                      <a:pt x="764080" y="357231"/>
                      <a:pt x="780274" y="389617"/>
                      <a:pt x="807789" y="410254"/>
                    </a:cubicBezTo>
                    <a:close/>
                    <a:moveTo>
                      <a:pt x="1090292" y="410254"/>
                    </a:moveTo>
                    <a:cubicBezTo>
                      <a:pt x="1042013" y="410254"/>
                      <a:pt x="1002875" y="371116"/>
                      <a:pt x="1002875" y="322837"/>
                    </a:cubicBezTo>
                    <a:cubicBezTo>
                      <a:pt x="1002875" y="274558"/>
                      <a:pt x="1042013" y="235420"/>
                      <a:pt x="1090292" y="235420"/>
                    </a:cubicBezTo>
                    <a:cubicBezTo>
                      <a:pt x="1062777" y="256056"/>
                      <a:pt x="1046584" y="288443"/>
                      <a:pt x="1046584" y="322837"/>
                    </a:cubicBezTo>
                    <a:cubicBezTo>
                      <a:pt x="1046584" y="357231"/>
                      <a:pt x="1062777" y="389617"/>
                      <a:pt x="1090292" y="410254"/>
                    </a:cubicBezTo>
                    <a:close/>
                    <a:moveTo>
                      <a:pt x="87417" y="494186"/>
                    </a:moveTo>
                    <a:cubicBezTo>
                      <a:pt x="39138" y="494186"/>
                      <a:pt x="0" y="455048"/>
                      <a:pt x="0" y="406769"/>
                    </a:cubicBezTo>
                    <a:cubicBezTo>
                      <a:pt x="0" y="358490"/>
                      <a:pt x="39138" y="319352"/>
                      <a:pt x="87417" y="319352"/>
                    </a:cubicBezTo>
                    <a:cubicBezTo>
                      <a:pt x="59902" y="339988"/>
                      <a:pt x="43709" y="372375"/>
                      <a:pt x="43709" y="406769"/>
                    </a:cubicBezTo>
                    <a:cubicBezTo>
                      <a:pt x="43709" y="441162"/>
                      <a:pt x="59902" y="473549"/>
                      <a:pt x="87417" y="494186"/>
                    </a:cubicBezTo>
                    <a:close/>
                    <a:moveTo>
                      <a:pt x="369920" y="494186"/>
                    </a:moveTo>
                    <a:cubicBezTo>
                      <a:pt x="321641" y="494186"/>
                      <a:pt x="282503" y="455048"/>
                      <a:pt x="282503" y="406769"/>
                    </a:cubicBezTo>
                    <a:cubicBezTo>
                      <a:pt x="282503" y="358490"/>
                      <a:pt x="321641" y="319352"/>
                      <a:pt x="369920" y="319352"/>
                    </a:cubicBezTo>
                    <a:cubicBezTo>
                      <a:pt x="342405" y="339988"/>
                      <a:pt x="326212" y="372375"/>
                      <a:pt x="326212" y="406769"/>
                    </a:cubicBezTo>
                    <a:cubicBezTo>
                      <a:pt x="326212" y="441162"/>
                      <a:pt x="342405" y="473549"/>
                      <a:pt x="369920" y="494186"/>
                    </a:cubicBezTo>
                    <a:close/>
                    <a:moveTo>
                      <a:pt x="666537" y="494186"/>
                    </a:moveTo>
                    <a:cubicBezTo>
                      <a:pt x="618258" y="494186"/>
                      <a:pt x="579120" y="455048"/>
                      <a:pt x="579120" y="406769"/>
                    </a:cubicBezTo>
                    <a:cubicBezTo>
                      <a:pt x="579120" y="358490"/>
                      <a:pt x="618258" y="319352"/>
                      <a:pt x="666537" y="319352"/>
                    </a:cubicBezTo>
                    <a:cubicBezTo>
                      <a:pt x="639022" y="339988"/>
                      <a:pt x="622829" y="372375"/>
                      <a:pt x="622829" y="406769"/>
                    </a:cubicBezTo>
                    <a:cubicBezTo>
                      <a:pt x="622829" y="441162"/>
                      <a:pt x="639022" y="473549"/>
                      <a:pt x="666537" y="494186"/>
                    </a:cubicBezTo>
                    <a:close/>
                    <a:moveTo>
                      <a:pt x="949040" y="494186"/>
                    </a:moveTo>
                    <a:cubicBezTo>
                      <a:pt x="900761" y="494186"/>
                      <a:pt x="861623" y="455048"/>
                      <a:pt x="861623" y="406769"/>
                    </a:cubicBezTo>
                    <a:cubicBezTo>
                      <a:pt x="861623" y="358490"/>
                      <a:pt x="900761" y="319352"/>
                      <a:pt x="949040" y="319352"/>
                    </a:cubicBezTo>
                    <a:cubicBezTo>
                      <a:pt x="921525" y="339988"/>
                      <a:pt x="905332" y="372375"/>
                      <a:pt x="905332" y="406769"/>
                    </a:cubicBezTo>
                    <a:cubicBezTo>
                      <a:pt x="905332" y="441162"/>
                      <a:pt x="921525" y="473549"/>
                      <a:pt x="949040" y="494186"/>
                    </a:cubicBezTo>
                    <a:close/>
                    <a:moveTo>
                      <a:pt x="228669" y="637484"/>
                    </a:moveTo>
                    <a:cubicBezTo>
                      <a:pt x="180390" y="637484"/>
                      <a:pt x="141252" y="598346"/>
                      <a:pt x="141252" y="550067"/>
                    </a:cubicBezTo>
                    <a:cubicBezTo>
                      <a:pt x="141252" y="501788"/>
                      <a:pt x="180390" y="462650"/>
                      <a:pt x="228669" y="462650"/>
                    </a:cubicBezTo>
                    <a:cubicBezTo>
                      <a:pt x="201154" y="483286"/>
                      <a:pt x="184960" y="515673"/>
                      <a:pt x="184960" y="550067"/>
                    </a:cubicBezTo>
                    <a:cubicBezTo>
                      <a:pt x="184960" y="584461"/>
                      <a:pt x="201154" y="616848"/>
                      <a:pt x="228669" y="637484"/>
                    </a:cubicBezTo>
                    <a:close/>
                    <a:moveTo>
                      <a:pt x="511172" y="637484"/>
                    </a:moveTo>
                    <a:cubicBezTo>
                      <a:pt x="462893" y="637484"/>
                      <a:pt x="423755" y="598346"/>
                      <a:pt x="423755" y="550067"/>
                    </a:cubicBezTo>
                    <a:cubicBezTo>
                      <a:pt x="423755" y="501788"/>
                      <a:pt x="462893" y="462650"/>
                      <a:pt x="511172" y="462650"/>
                    </a:cubicBezTo>
                    <a:cubicBezTo>
                      <a:pt x="483657" y="483286"/>
                      <a:pt x="467464" y="515673"/>
                      <a:pt x="467464" y="550067"/>
                    </a:cubicBezTo>
                    <a:cubicBezTo>
                      <a:pt x="467464" y="584461"/>
                      <a:pt x="483657" y="616848"/>
                      <a:pt x="511172" y="637484"/>
                    </a:cubicBezTo>
                    <a:close/>
                    <a:moveTo>
                      <a:pt x="807789" y="637484"/>
                    </a:moveTo>
                    <a:cubicBezTo>
                      <a:pt x="759510" y="637484"/>
                      <a:pt x="720372" y="598346"/>
                      <a:pt x="720372" y="550067"/>
                    </a:cubicBezTo>
                    <a:cubicBezTo>
                      <a:pt x="720372" y="501788"/>
                      <a:pt x="759510" y="462650"/>
                      <a:pt x="807789" y="462650"/>
                    </a:cubicBezTo>
                    <a:cubicBezTo>
                      <a:pt x="780274" y="483286"/>
                      <a:pt x="764080" y="515673"/>
                      <a:pt x="764080" y="550067"/>
                    </a:cubicBezTo>
                    <a:cubicBezTo>
                      <a:pt x="764080" y="584461"/>
                      <a:pt x="780274" y="616848"/>
                      <a:pt x="807789" y="637484"/>
                    </a:cubicBezTo>
                    <a:close/>
                    <a:moveTo>
                      <a:pt x="1090292" y="637484"/>
                    </a:moveTo>
                    <a:cubicBezTo>
                      <a:pt x="1042013" y="637484"/>
                      <a:pt x="1002875" y="598346"/>
                      <a:pt x="1002875" y="550067"/>
                    </a:cubicBezTo>
                    <a:cubicBezTo>
                      <a:pt x="1002875" y="501788"/>
                      <a:pt x="1042013" y="462650"/>
                      <a:pt x="1090292" y="462650"/>
                    </a:cubicBezTo>
                    <a:cubicBezTo>
                      <a:pt x="1062777" y="483286"/>
                      <a:pt x="1046584" y="515673"/>
                      <a:pt x="1046584" y="550067"/>
                    </a:cubicBezTo>
                    <a:cubicBezTo>
                      <a:pt x="1046584" y="584461"/>
                      <a:pt x="1062777" y="616848"/>
                      <a:pt x="1090292" y="637484"/>
                    </a:cubicBezTo>
                    <a:close/>
                  </a:path>
                </a:pathLst>
              </a:custGeom>
              <a:solidFill>
                <a:srgbClr val="FFFFFF">
                  <a:alpha val="60000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28963C16-C563-4B39-B9CC-99B55F2B0E36}"/>
                  </a:ext>
                </a:extLst>
              </p:cNvPr>
              <p:cNvSpPr/>
              <p:nvPr/>
            </p:nvSpPr>
            <p:spPr>
              <a:xfrm rot="20873364" flipV="1">
                <a:off x="4070147" y="2066818"/>
                <a:ext cx="580634" cy="159326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817991F2-1943-4509-BCAB-293DA7EA7122}"/>
                  </a:ext>
                </a:extLst>
              </p:cNvPr>
              <p:cNvSpPr/>
              <p:nvPr/>
            </p:nvSpPr>
            <p:spPr>
              <a:xfrm>
                <a:off x="3950110" y="1800359"/>
                <a:ext cx="580634" cy="289325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B08E80A5-4AAA-4EC8-8508-7003F2EC2A61}"/>
                  </a:ext>
                </a:extLst>
              </p:cNvPr>
              <p:cNvSpPr/>
              <p:nvPr/>
            </p:nvSpPr>
            <p:spPr>
              <a:xfrm rot="19146348">
                <a:off x="4408470" y="944020"/>
                <a:ext cx="1581657" cy="1825754"/>
              </a:xfrm>
              <a:custGeom>
                <a:avLst/>
                <a:gdLst>
                  <a:gd name="connsiteX0" fmla="*/ 1190859 w 1581657"/>
                  <a:gd name="connsiteY0" fmla="*/ 185143 h 1825754"/>
                  <a:gd name="connsiteX1" fmla="*/ 1416066 w 1581657"/>
                  <a:gd name="connsiteY1" fmla="*/ 527045 h 1825754"/>
                  <a:gd name="connsiteX2" fmla="*/ 1446851 w 1581657"/>
                  <a:gd name="connsiteY2" fmla="*/ 793601 h 1825754"/>
                  <a:gd name="connsiteX3" fmla="*/ 1425515 w 1581657"/>
                  <a:gd name="connsiteY3" fmla="*/ 906760 h 1825754"/>
                  <a:gd name="connsiteX4" fmla="*/ 1426627 w 1581657"/>
                  <a:gd name="connsiteY4" fmla="*/ 906634 h 1825754"/>
                  <a:gd name="connsiteX5" fmla="*/ 1364266 w 1581657"/>
                  <a:gd name="connsiteY5" fmla="*/ 1132872 h 1825754"/>
                  <a:gd name="connsiteX6" fmla="*/ 1343668 w 1581657"/>
                  <a:gd name="connsiteY6" fmla="*/ 1364073 h 1825754"/>
                  <a:gd name="connsiteX7" fmla="*/ 1371798 w 1581657"/>
                  <a:gd name="connsiteY7" fmla="*/ 1413368 h 1825754"/>
                  <a:gd name="connsiteX8" fmla="*/ 1566946 w 1581657"/>
                  <a:gd name="connsiteY8" fmla="*/ 1622802 h 1825754"/>
                  <a:gd name="connsiteX9" fmla="*/ 1492187 w 1581657"/>
                  <a:gd name="connsiteY9" fmla="*/ 1649095 h 1825754"/>
                  <a:gd name="connsiteX10" fmla="*/ 1581657 w 1581657"/>
                  <a:gd name="connsiteY10" fmla="*/ 1732497 h 1825754"/>
                  <a:gd name="connsiteX11" fmla="*/ 1437569 w 1581657"/>
                  <a:gd name="connsiteY11" fmla="*/ 1762262 h 1825754"/>
                  <a:gd name="connsiteX12" fmla="*/ 1403174 w 1581657"/>
                  <a:gd name="connsiteY12" fmla="*/ 1753680 h 1825754"/>
                  <a:gd name="connsiteX13" fmla="*/ 1426627 w 1581657"/>
                  <a:gd name="connsiteY13" fmla="*/ 1825753 h 1825754"/>
                  <a:gd name="connsiteX14" fmla="*/ 1426627 w 1581657"/>
                  <a:gd name="connsiteY14" fmla="*/ 1825754 h 1825754"/>
                  <a:gd name="connsiteX15" fmla="*/ 1266990 w 1581657"/>
                  <a:gd name="connsiteY15" fmla="*/ 1789640 h 1825754"/>
                  <a:gd name="connsiteX16" fmla="*/ 1201289 w 1581657"/>
                  <a:gd name="connsiteY16" fmla="*/ 1749680 h 1825754"/>
                  <a:gd name="connsiteX17" fmla="*/ 1219207 w 1581657"/>
                  <a:gd name="connsiteY17" fmla="*/ 1792699 h 1825754"/>
                  <a:gd name="connsiteX18" fmla="*/ 1091583 w 1581657"/>
                  <a:gd name="connsiteY18" fmla="*/ 1764510 h 1825754"/>
                  <a:gd name="connsiteX19" fmla="*/ 1054952 w 1581657"/>
                  <a:gd name="connsiteY19" fmla="*/ 1736077 h 1825754"/>
                  <a:gd name="connsiteX20" fmla="*/ 1058751 w 1581657"/>
                  <a:gd name="connsiteY20" fmla="*/ 1754070 h 1825754"/>
                  <a:gd name="connsiteX21" fmla="*/ 863055 w 1581657"/>
                  <a:gd name="connsiteY21" fmla="*/ 1576302 h 1825754"/>
                  <a:gd name="connsiteX22" fmla="*/ 856503 w 1581657"/>
                  <a:gd name="connsiteY22" fmla="*/ 1545355 h 1825754"/>
                  <a:gd name="connsiteX23" fmla="*/ 860214 w 1581657"/>
                  <a:gd name="connsiteY23" fmla="*/ 1581163 h 1825754"/>
                  <a:gd name="connsiteX24" fmla="*/ 796364 w 1581657"/>
                  <a:gd name="connsiteY24" fmla="*/ 1583722 h 1825754"/>
                  <a:gd name="connsiteX25" fmla="*/ 790429 w 1581657"/>
                  <a:gd name="connsiteY25" fmla="*/ 1647344 h 1825754"/>
                  <a:gd name="connsiteX26" fmla="*/ 727309 w 1581657"/>
                  <a:gd name="connsiteY26" fmla="*/ 1637396 h 1825754"/>
                  <a:gd name="connsiteX27" fmla="*/ 709072 w 1581657"/>
                  <a:gd name="connsiteY27" fmla="*/ 1698637 h 1825754"/>
                  <a:gd name="connsiteX28" fmla="*/ 649104 w 1581657"/>
                  <a:gd name="connsiteY28" fmla="*/ 1676570 h 1825754"/>
                  <a:gd name="connsiteX29" fmla="*/ 619271 w 1581657"/>
                  <a:gd name="connsiteY29" fmla="*/ 1733075 h 1825754"/>
                  <a:gd name="connsiteX30" fmla="*/ 564763 w 1581657"/>
                  <a:gd name="connsiteY30" fmla="*/ 1699729 h 1825754"/>
                  <a:gd name="connsiteX31" fmla="*/ 524478 w 1581657"/>
                  <a:gd name="connsiteY31" fmla="*/ 1749329 h 1825754"/>
                  <a:gd name="connsiteX32" fmla="*/ 477522 w 1581657"/>
                  <a:gd name="connsiteY32" fmla="*/ 1705992 h 1825754"/>
                  <a:gd name="connsiteX33" fmla="*/ 428336 w 1581657"/>
                  <a:gd name="connsiteY33" fmla="*/ 1746780 h 1825754"/>
                  <a:gd name="connsiteX34" fmla="*/ 390738 w 1581657"/>
                  <a:gd name="connsiteY34" fmla="*/ 1695116 h 1825754"/>
                  <a:gd name="connsiteX35" fmla="*/ 334535 w 1581657"/>
                  <a:gd name="connsiteY35" fmla="*/ 1725522 h 1825754"/>
                  <a:gd name="connsiteX36" fmla="*/ 307739 w 1581657"/>
                  <a:gd name="connsiteY36" fmla="*/ 1667514 h 1825754"/>
                  <a:gd name="connsiteX37" fmla="*/ 246687 w 1581657"/>
                  <a:gd name="connsiteY37" fmla="*/ 1686376 h 1825754"/>
                  <a:gd name="connsiteX38" fmla="*/ 231726 w 1581657"/>
                  <a:gd name="connsiteY38" fmla="*/ 1624253 h 1825754"/>
                  <a:gd name="connsiteX39" fmla="*/ 168165 w 1581657"/>
                  <a:gd name="connsiteY39" fmla="*/ 1630841 h 1825754"/>
                  <a:gd name="connsiteX40" fmla="*/ 165607 w 1581657"/>
                  <a:gd name="connsiteY40" fmla="*/ 1566991 h 1825754"/>
                  <a:gd name="connsiteX41" fmla="*/ 101985 w 1581657"/>
                  <a:gd name="connsiteY41" fmla="*/ 1561056 h 1825754"/>
                  <a:gd name="connsiteX42" fmla="*/ 111933 w 1581657"/>
                  <a:gd name="connsiteY42" fmla="*/ 1497936 h 1825754"/>
                  <a:gd name="connsiteX43" fmla="*/ 50692 w 1581657"/>
                  <a:gd name="connsiteY43" fmla="*/ 1479700 h 1825754"/>
                  <a:gd name="connsiteX44" fmla="*/ 72759 w 1581657"/>
                  <a:gd name="connsiteY44" fmla="*/ 1419731 h 1825754"/>
                  <a:gd name="connsiteX45" fmla="*/ 16255 w 1581657"/>
                  <a:gd name="connsiteY45" fmla="*/ 1389898 h 1825754"/>
                  <a:gd name="connsiteX46" fmla="*/ 49600 w 1581657"/>
                  <a:gd name="connsiteY46" fmla="*/ 1335390 h 1825754"/>
                  <a:gd name="connsiteX47" fmla="*/ 0 w 1581657"/>
                  <a:gd name="connsiteY47" fmla="*/ 1295105 h 1825754"/>
                  <a:gd name="connsiteX48" fmla="*/ 43338 w 1581657"/>
                  <a:gd name="connsiteY48" fmla="*/ 1248148 h 1825754"/>
                  <a:gd name="connsiteX49" fmla="*/ 2549 w 1581657"/>
                  <a:gd name="connsiteY49" fmla="*/ 1198962 h 1825754"/>
                  <a:gd name="connsiteX50" fmla="*/ 54213 w 1581657"/>
                  <a:gd name="connsiteY50" fmla="*/ 1161365 h 1825754"/>
                  <a:gd name="connsiteX51" fmla="*/ 23807 w 1581657"/>
                  <a:gd name="connsiteY51" fmla="*/ 1105162 h 1825754"/>
                  <a:gd name="connsiteX52" fmla="*/ 81815 w 1581657"/>
                  <a:gd name="connsiteY52" fmla="*/ 1078367 h 1825754"/>
                  <a:gd name="connsiteX53" fmla="*/ 62953 w 1581657"/>
                  <a:gd name="connsiteY53" fmla="*/ 1017314 h 1825754"/>
                  <a:gd name="connsiteX54" fmla="*/ 125075 w 1581657"/>
                  <a:gd name="connsiteY54" fmla="*/ 1002353 h 1825754"/>
                  <a:gd name="connsiteX55" fmla="*/ 118488 w 1581657"/>
                  <a:gd name="connsiteY55" fmla="*/ 938792 h 1825754"/>
                  <a:gd name="connsiteX56" fmla="*/ 166245 w 1581657"/>
                  <a:gd name="connsiteY56" fmla="*/ 936878 h 1825754"/>
                  <a:gd name="connsiteX57" fmla="*/ 136763 w 1581657"/>
                  <a:gd name="connsiteY57" fmla="*/ 849073 h 1825754"/>
                  <a:gd name="connsiteX58" fmla="*/ 109832 w 1581657"/>
                  <a:gd name="connsiteY58" fmla="*/ 680671 h 1825754"/>
                  <a:gd name="connsiteX59" fmla="*/ 110788 w 1581657"/>
                  <a:gd name="connsiteY59" fmla="*/ 661978 h 1825754"/>
                  <a:gd name="connsiteX60" fmla="*/ 109206 w 1581657"/>
                  <a:gd name="connsiteY60" fmla="*/ 549412 h 1825754"/>
                  <a:gd name="connsiteX61" fmla="*/ 570125 w 1581657"/>
                  <a:gd name="connsiteY61" fmla="*/ 15869 h 1825754"/>
                  <a:gd name="connsiteX62" fmla="*/ 1190859 w 1581657"/>
                  <a:gd name="connsiteY62" fmla="*/ 185143 h 1825754"/>
                  <a:gd name="connsiteX0" fmla="*/ 1190859 w 1581657"/>
                  <a:gd name="connsiteY0" fmla="*/ 185143 h 1825754"/>
                  <a:gd name="connsiteX1" fmla="*/ 1416066 w 1581657"/>
                  <a:gd name="connsiteY1" fmla="*/ 527045 h 1825754"/>
                  <a:gd name="connsiteX2" fmla="*/ 1446851 w 1581657"/>
                  <a:gd name="connsiteY2" fmla="*/ 793601 h 1825754"/>
                  <a:gd name="connsiteX3" fmla="*/ 1425515 w 1581657"/>
                  <a:gd name="connsiteY3" fmla="*/ 906760 h 1825754"/>
                  <a:gd name="connsiteX4" fmla="*/ 1426627 w 1581657"/>
                  <a:gd name="connsiteY4" fmla="*/ 906634 h 1825754"/>
                  <a:gd name="connsiteX5" fmla="*/ 1364266 w 1581657"/>
                  <a:gd name="connsiteY5" fmla="*/ 1132872 h 1825754"/>
                  <a:gd name="connsiteX6" fmla="*/ 1343668 w 1581657"/>
                  <a:gd name="connsiteY6" fmla="*/ 1364073 h 1825754"/>
                  <a:gd name="connsiteX7" fmla="*/ 1371798 w 1581657"/>
                  <a:gd name="connsiteY7" fmla="*/ 1413368 h 1825754"/>
                  <a:gd name="connsiteX8" fmla="*/ 1566946 w 1581657"/>
                  <a:gd name="connsiteY8" fmla="*/ 1622802 h 1825754"/>
                  <a:gd name="connsiteX9" fmla="*/ 1492187 w 1581657"/>
                  <a:gd name="connsiteY9" fmla="*/ 1649095 h 1825754"/>
                  <a:gd name="connsiteX10" fmla="*/ 1581657 w 1581657"/>
                  <a:gd name="connsiteY10" fmla="*/ 1732497 h 1825754"/>
                  <a:gd name="connsiteX11" fmla="*/ 1437569 w 1581657"/>
                  <a:gd name="connsiteY11" fmla="*/ 1762262 h 1825754"/>
                  <a:gd name="connsiteX12" fmla="*/ 1403174 w 1581657"/>
                  <a:gd name="connsiteY12" fmla="*/ 1753680 h 1825754"/>
                  <a:gd name="connsiteX13" fmla="*/ 1426627 w 1581657"/>
                  <a:gd name="connsiteY13" fmla="*/ 1825753 h 1825754"/>
                  <a:gd name="connsiteX14" fmla="*/ 1426627 w 1581657"/>
                  <a:gd name="connsiteY14" fmla="*/ 1825754 h 1825754"/>
                  <a:gd name="connsiteX15" fmla="*/ 1266990 w 1581657"/>
                  <a:gd name="connsiteY15" fmla="*/ 1789640 h 1825754"/>
                  <a:gd name="connsiteX16" fmla="*/ 1201289 w 1581657"/>
                  <a:gd name="connsiteY16" fmla="*/ 1749680 h 1825754"/>
                  <a:gd name="connsiteX17" fmla="*/ 1219207 w 1581657"/>
                  <a:gd name="connsiteY17" fmla="*/ 1792699 h 1825754"/>
                  <a:gd name="connsiteX18" fmla="*/ 1091583 w 1581657"/>
                  <a:gd name="connsiteY18" fmla="*/ 1764510 h 1825754"/>
                  <a:gd name="connsiteX19" fmla="*/ 1054952 w 1581657"/>
                  <a:gd name="connsiteY19" fmla="*/ 1736077 h 1825754"/>
                  <a:gd name="connsiteX20" fmla="*/ 1058751 w 1581657"/>
                  <a:gd name="connsiteY20" fmla="*/ 1754070 h 1825754"/>
                  <a:gd name="connsiteX21" fmla="*/ 863055 w 1581657"/>
                  <a:gd name="connsiteY21" fmla="*/ 1576302 h 1825754"/>
                  <a:gd name="connsiteX22" fmla="*/ 860214 w 1581657"/>
                  <a:gd name="connsiteY22" fmla="*/ 1581163 h 1825754"/>
                  <a:gd name="connsiteX23" fmla="*/ 796364 w 1581657"/>
                  <a:gd name="connsiteY23" fmla="*/ 1583722 h 1825754"/>
                  <a:gd name="connsiteX24" fmla="*/ 790429 w 1581657"/>
                  <a:gd name="connsiteY24" fmla="*/ 1647344 h 1825754"/>
                  <a:gd name="connsiteX25" fmla="*/ 727309 w 1581657"/>
                  <a:gd name="connsiteY25" fmla="*/ 1637396 h 1825754"/>
                  <a:gd name="connsiteX26" fmla="*/ 709072 w 1581657"/>
                  <a:gd name="connsiteY26" fmla="*/ 1698637 h 1825754"/>
                  <a:gd name="connsiteX27" fmla="*/ 649104 w 1581657"/>
                  <a:gd name="connsiteY27" fmla="*/ 1676570 h 1825754"/>
                  <a:gd name="connsiteX28" fmla="*/ 619271 w 1581657"/>
                  <a:gd name="connsiteY28" fmla="*/ 1733075 h 1825754"/>
                  <a:gd name="connsiteX29" fmla="*/ 564763 w 1581657"/>
                  <a:gd name="connsiteY29" fmla="*/ 1699729 h 1825754"/>
                  <a:gd name="connsiteX30" fmla="*/ 524478 w 1581657"/>
                  <a:gd name="connsiteY30" fmla="*/ 1749329 h 1825754"/>
                  <a:gd name="connsiteX31" fmla="*/ 477522 w 1581657"/>
                  <a:gd name="connsiteY31" fmla="*/ 1705992 h 1825754"/>
                  <a:gd name="connsiteX32" fmla="*/ 428336 w 1581657"/>
                  <a:gd name="connsiteY32" fmla="*/ 1746780 h 1825754"/>
                  <a:gd name="connsiteX33" fmla="*/ 390738 w 1581657"/>
                  <a:gd name="connsiteY33" fmla="*/ 1695116 h 1825754"/>
                  <a:gd name="connsiteX34" fmla="*/ 334535 w 1581657"/>
                  <a:gd name="connsiteY34" fmla="*/ 1725522 h 1825754"/>
                  <a:gd name="connsiteX35" fmla="*/ 307739 w 1581657"/>
                  <a:gd name="connsiteY35" fmla="*/ 1667514 h 1825754"/>
                  <a:gd name="connsiteX36" fmla="*/ 246687 w 1581657"/>
                  <a:gd name="connsiteY36" fmla="*/ 1686376 h 1825754"/>
                  <a:gd name="connsiteX37" fmla="*/ 231726 w 1581657"/>
                  <a:gd name="connsiteY37" fmla="*/ 1624253 h 1825754"/>
                  <a:gd name="connsiteX38" fmla="*/ 168165 w 1581657"/>
                  <a:gd name="connsiteY38" fmla="*/ 1630841 h 1825754"/>
                  <a:gd name="connsiteX39" fmla="*/ 165607 w 1581657"/>
                  <a:gd name="connsiteY39" fmla="*/ 1566991 h 1825754"/>
                  <a:gd name="connsiteX40" fmla="*/ 101985 w 1581657"/>
                  <a:gd name="connsiteY40" fmla="*/ 1561056 h 1825754"/>
                  <a:gd name="connsiteX41" fmla="*/ 111933 w 1581657"/>
                  <a:gd name="connsiteY41" fmla="*/ 1497936 h 1825754"/>
                  <a:gd name="connsiteX42" fmla="*/ 50692 w 1581657"/>
                  <a:gd name="connsiteY42" fmla="*/ 1479700 h 1825754"/>
                  <a:gd name="connsiteX43" fmla="*/ 72759 w 1581657"/>
                  <a:gd name="connsiteY43" fmla="*/ 1419731 h 1825754"/>
                  <a:gd name="connsiteX44" fmla="*/ 16255 w 1581657"/>
                  <a:gd name="connsiteY44" fmla="*/ 1389898 h 1825754"/>
                  <a:gd name="connsiteX45" fmla="*/ 49600 w 1581657"/>
                  <a:gd name="connsiteY45" fmla="*/ 1335390 h 1825754"/>
                  <a:gd name="connsiteX46" fmla="*/ 0 w 1581657"/>
                  <a:gd name="connsiteY46" fmla="*/ 1295105 h 1825754"/>
                  <a:gd name="connsiteX47" fmla="*/ 43338 w 1581657"/>
                  <a:gd name="connsiteY47" fmla="*/ 1248148 h 1825754"/>
                  <a:gd name="connsiteX48" fmla="*/ 2549 w 1581657"/>
                  <a:gd name="connsiteY48" fmla="*/ 1198962 h 1825754"/>
                  <a:gd name="connsiteX49" fmla="*/ 54213 w 1581657"/>
                  <a:gd name="connsiteY49" fmla="*/ 1161365 h 1825754"/>
                  <a:gd name="connsiteX50" fmla="*/ 23807 w 1581657"/>
                  <a:gd name="connsiteY50" fmla="*/ 1105162 h 1825754"/>
                  <a:gd name="connsiteX51" fmla="*/ 81815 w 1581657"/>
                  <a:gd name="connsiteY51" fmla="*/ 1078367 h 1825754"/>
                  <a:gd name="connsiteX52" fmla="*/ 62953 w 1581657"/>
                  <a:gd name="connsiteY52" fmla="*/ 1017314 h 1825754"/>
                  <a:gd name="connsiteX53" fmla="*/ 125075 w 1581657"/>
                  <a:gd name="connsiteY53" fmla="*/ 1002353 h 1825754"/>
                  <a:gd name="connsiteX54" fmla="*/ 118488 w 1581657"/>
                  <a:gd name="connsiteY54" fmla="*/ 938792 h 1825754"/>
                  <a:gd name="connsiteX55" fmla="*/ 166245 w 1581657"/>
                  <a:gd name="connsiteY55" fmla="*/ 936878 h 1825754"/>
                  <a:gd name="connsiteX56" fmla="*/ 136763 w 1581657"/>
                  <a:gd name="connsiteY56" fmla="*/ 849073 h 1825754"/>
                  <a:gd name="connsiteX57" fmla="*/ 109832 w 1581657"/>
                  <a:gd name="connsiteY57" fmla="*/ 680671 h 1825754"/>
                  <a:gd name="connsiteX58" fmla="*/ 110788 w 1581657"/>
                  <a:gd name="connsiteY58" fmla="*/ 661978 h 1825754"/>
                  <a:gd name="connsiteX59" fmla="*/ 109206 w 1581657"/>
                  <a:gd name="connsiteY59" fmla="*/ 549412 h 1825754"/>
                  <a:gd name="connsiteX60" fmla="*/ 570125 w 1581657"/>
                  <a:gd name="connsiteY60" fmla="*/ 15869 h 1825754"/>
                  <a:gd name="connsiteX61" fmla="*/ 1190859 w 1581657"/>
                  <a:gd name="connsiteY61" fmla="*/ 185143 h 1825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1581657" h="1825754">
                    <a:moveTo>
                      <a:pt x="1190859" y="185143"/>
                    </a:moveTo>
                    <a:cubicBezTo>
                      <a:pt x="1292836" y="274207"/>
                      <a:pt x="1373008" y="391258"/>
                      <a:pt x="1416066" y="527045"/>
                    </a:cubicBezTo>
                    <a:cubicBezTo>
                      <a:pt x="1444772" y="617570"/>
                      <a:pt x="1454265" y="707851"/>
                      <a:pt x="1446851" y="793601"/>
                    </a:cubicBezTo>
                    <a:lnTo>
                      <a:pt x="1425515" y="906760"/>
                    </a:lnTo>
                    <a:lnTo>
                      <a:pt x="1426627" y="906634"/>
                    </a:lnTo>
                    <a:cubicBezTo>
                      <a:pt x="1398911" y="980079"/>
                      <a:pt x="1378124" y="1055885"/>
                      <a:pt x="1364266" y="1132872"/>
                    </a:cubicBezTo>
                    <a:lnTo>
                      <a:pt x="1343668" y="1364073"/>
                    </a:lnTo>
                    <a:lnTo>
                      <a:pt x="1371798" y="1413368"/>
                    </a:lnTo>
                    <a:cubicBezTo>
                      <a:pt x="1425754" y="1493043"/>
                      <a:pt x="1491895" y="1564467"/>
                      <a:pt x="1566946" y="1622802"/>
                    </a:cubicBezTo>
                    <a:lnTo>
                      <a:pt x="1492187" y="1649095"/>
                    </a:lnTo>
                    <a:lnTo>
                      <a:pt x="1581657" y="1732497"/>
                    </a:lnTo>
                    <a:cubicBezTo>
                      <a:pt x="1539946" y="1760744"/>
                      <a:pt x="1489589" y="1769846"/>
                      <a:pt x="1437569" y="1762262"/>
                    </a:cubicBezTo>
                    <a:lnTo>
                      <a:pt x="1403174" y="1753680"/>
                    </a:lnTo>
                    <a:lnTo>
                      <a:pt x="1426627" y="1825753"/>
                    </a:lnTo>
                    <a:lnTo>
                      <a:pt x="1426627" y="1825754"/>
                    </a:lnTo>
                    <a:cubicBezTo>
                      <a:pt x="1370001" y="1825754"/>
                      <a:pt x="1316056" y="1812894"/>
                      <a:pt x="1266990" y="1789640"/>
                    </a:cubicBezTo>
                    <a:lnTo>
                      <a:pt x="1201289" y="1749680"/>
                    </a:lnTo>
                    <a:lnTo>
                      <a:pt x="1219207" y="1792699"/>
                    </a:lnTo>
                    <a:cubicBezTo>
                      <a:pt x="1174803" y="1799918"/>
                      <a:pt x="1130695" y="1789048"/>
                      <a:pt x="1091583" y="1764510"/>
                    </a:cubicBezTo>
                    <a:lnTo>
                      <a:pt x="1054952" y="1736077"/>
                    </a:lnTo>
                    <a:lnTo>
                      <a:pt x="1058751" y="1754070"/>
                    </a:lnTo>
                    <a:cubicBezTo>
                      <a:pt x="968807" y="1751786"/>
                      <a:pt x="893443" y="1678621"/>
                      <a:pt x="863055" y="1576302"/>
                    </a:cubicBezTo>
                    <a:lnTo>
                      <a:pt x="860214" y="1581163"/>
                    </a:lnTo>
                    <a:lnTo>
                      <a:pt x="796364" y="1583722"/>
                    </a:lnTo>
                    <a:lnTo>
                      <a:pt x="790429" y="1647344"/>
                    </a:lnTo>
                    <a:lnTo>
                      <a:pt x="727309" y="1637396"/>
                    </a:lnTo>
                    <a:lnTo>
                      <a:pt x="709072" y="1698637"/>
                    </a:lnTo>
                    <a:lnTo>
                      <a:pt x="649104" y="1676570"/>
                    </a:lnTo>
                    <a:lnTo>
                      <a:pt x="619271" y="1733075"/>
                    </a:lnTo>
                    <a:lnTo>
                      <a:pt x="564763" y="1699729"/>
                    </a:lnTo>
                    <a:lnTo>
                      <a:pt x="524478" y="1749329"/>
                    </a:lnTo>
                    <a:lnTo>
                      <a:pt x="477522" y="1705992"/>
                    </a:lnTo>
                    <a:lnTo>
                      <a:pt x="428336" y="1746780"/>
                    </a:lnTo>
                    <a:lnTo>
                      <a:pt x="390738" y="1695116"/>
                    </a:lnTo>
                    <a:lnTo>
                      <a:pt x="334535" y="1725522"/>
                    </a:lnTo>
                    <a:lnTo>
                      <a:pt x="307739" y="1667514"/>
                    </a:lnTo>
                    <a:lnTo>
                      <a:pt x="246687" y="1686376"/>
                    </a:lnTo>
                    <a:lnTo>
                      <a:pt x="231726" y="1624253"/>
                    </a:lnTo>
                    <a:lnTo>
                      <a:pt x="168165" y="1630841"/>
                    </a:lnTo>
                    <a:cubicBezTo>
                      <a:pt x="167312" y="1609558"/>
                      <a:pt x="166460" y="1588274"/>
                      <a:pt x="165607" y="1566991"/>
                    </a:cubicBezTo>
                    <a:lnTo>
                      <a:pt x="101985" y="1561056"/>
                    </a:lnTo>
                    <a:lnTo>
                      <a:pt x="111933" y="1497936"/>
                    </a:lnTo>
                    <a:lnTo>
                      <a:pt x="50692" y="1479700"/>
                    </a:lnTo>
                    <a:lnTo>
                      <a:pt x="72759" y="1419731"/>
                    </a:lnTo>
                    <a:lnTo>
                      <a:pt x="16255" y="1389898"/>
                    </a:lnTo>
                    <a:lnTo>
                      <a:pt x="49600" y="1335390"/>
                    </a:lnTo>
                    <a:lnTo>
                      <a:pt x="0" y="1295105"/>
                    </a:lnTo>
                    <a:lnTo>
                      <a:pt x="43338" y="1248148"/>
                    </a:lnTo>
                    <a:lnTo>
                      <a:pt x="2549" y="1198962"/>
                    </a:lnTo>
                    <a:lnTo>
                      <a:pt x="54213" y="1161365"/>
                    </a:lnTo>
                    <a:lnTo>
                      <a:pt x="23807" y="1105162"/>
                    </a:lnTo>
                    <a:lnTo>
                      <a:pt x="81815" y="1078367"/>
                    </a:lnTo>
                    <a:lnTo>
                      <a:pt x="62953" y="1017314"/>
                    </a:lnTo>
                    <a:lnTo>
                      <a:pt x="125075" y="1002353"/>
                    </a:lnTo>
                    <a:lnTo>
                      <a:pt x="118488" y="938792"/>
                    </a:lnTo>
                    <a:lnTo>
                      <a:pt x="166245" y="936878"/>
                    </a:lnTo>
                    <a:lnTo>
                      <a:pt x="136763" y="849073"/>
                    </a:lnTo>
                    <a:cubicBezTo>
                      <a:pt x="121603" y="792495"/>
                      <a:pt x="112785" y="736012"/>
                      <a:pt x="109832" y="680671"/>
                    </a:cubicBezTo>
                    <a:cubicBezTo>
                      <a:pt x="110151" y="674440"/>
                      <a:pt x="110469" y="668209"/>
                      <a:pt x="110788" y="661978"/>
                    </a:cubicBezTo>
                    <a:cubicBezTo>
                      <a:pt x="110261" y="624456"/>
                      <a:pt x="109733" y="586934"/>
                      <a:pt x="109206" y="549412"/>
                    </a:cubicBezTo>
                    <a:cubicBezTo>
                      <a:pt x="131446" y="292164"/>
                      <a:pt x="305842" y="75707"/>
                      <a:pt x="570125" y="15869"/>
                    </a:cubicBezTo>
                    <a:cubicBezTo>
                      <a:pt x="790362" y="-33996"/>
                      <a:pt x="1020896" y="36703"/>
                      <a:pt x="1190859" y="185143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23C6B129-7682-4A32-B721-38FAD6E81C4D}"/>
                  </a:ext>
                </a:extLst>
              </p:cNvPr>
              <p:cNvSpPr/>
              <p:nvPr/>
            </p:nvSpPr>
            <p:spPr>
              <a:xfrm rot="246348">
                <a:off x="4580236" y="1517133"/>
                <a:ext cx="808864" cy="349320"/>
              </a:xfrm>
              <a:custGeom>
                <a:avLst/>
                <a:gdLst>
                  <a:gd name="connsiteX0" fmla="*/ 168430 w 808864"/>
                  <a:gd name="connsiteY0" fmla="*/ 0 h 349320"/>
                  <a:gd name="connsiteX1" fmla="*/ 323624 w 808864"/>
                  <a:gd name="connsiteY1" fmla="*/ 106674 h 349320"/>
                  <a:gd name="connsiteX2" fmla="*/ 325258 w 808864"/>
                  <a:gd name="connsiteY2" fmla="*/ 115069 h 349320"/>
                  <a:gd name="connsiteX3" fmla="*/ 449674 w 808864"/>
                  <a:gd name="connsiteY3" fmla="*/ 98369 h 349320"/>
                  <a:gd name="connsiteX4" fmla="*/ 808864 w 808864"/>
                  <a:gd name="connsiteY4" fmla="*/ 180813 h 349320"/>
                  <a:gd name="connsiteX5" fmla="*/ 455885 w 808864"/>
                  <a:gd name="connsiteY5" fmla="*/ 184892 h 349320"/>
                  <a:gd name="connsiteX6" fmla="*/ 332420 w 808864"/>
                  <a:gd name="connsiteY6" fmla="*/ 197462 h 349320"/>
                  <a:gd name="connsiteX7" fmla="*/ 323624 w 808864"/>
                  <a:gd name="connsiteY7" fmla="*/ 242646 h 349320"/>
                  <a:gd name="connsiteX8" fmla="*/ 168430 w 808864"/>
                  <a:gd name="connsiteY8" fmla="*/ 349320 h 349320"/>
                  <a:gd name="connsiteX9" fmla="*/ 0 w 808864"/>
                  <a:gd name="connsiteY9" fmla="*/ 174660 h 349320"/>
                  <a:gd name="connsiteX10" fmla="*/ 168430 w 808864"/>
                  <a:gd name="connsiteY10" fmla="*/ 0 h 349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08864" h="349320">
                    <a:moveTo>
                      <a:pt x="168430" y="0"/>
                    </a:moveTo>
                    <a:cubicBezTo>
                      <a:pt x="238196" y="0"/>
                      <a:pt x="298055" y="43986"/>
                      <a:pt x="323624" y="106674"/>
                    </a:cubicBezTo>
                    <a:lnTo>
                      <a:pt x="325258" y="115069"/>
                    </a:lnTo>
                    <a:lnTo>
                      <a:pt x="449674" y="98369"/>
                    </a:lnTo>
                    <a:cubicBezTo>
                      <a:pt x="643781" y="84436"/>
                      <a:pt x="804595" y="121347"/>
                      <a:pt x="808864" y="180813"/>
                    </a:cubicBezTo>
                    <a:cubicBezTo>
                      <a:pt x="696293" y="174856"/>
                      <a:pt x="576407" y="176241"/>
                      <a:pt x="455885" y="184892"/>
                    </a:cubicBezTo>
                    <a:lnTo>
                      <a:pt x="332420" y="197462"/>
                    </a:lnTo>
                    <a:lnTo>
                      <a:pt x="323624" y="242646"/>
                    </a:lnTo>
                    <a:cubicBezTo>
                      <a:pt x="298055" y="305334"/>
                      <a:pt x="238196" y="349320"/>
                      <a:pt x="168430" y="349320"/>
                    </a:cubicBezTo>
                    <a:cubicBezTo>
                      <a:pt x="75409" y="349320"/>
                      <a:pt x="0" y="271122"/>
                      <a:pt x="0" y="174660"/>
                    </a:cubicBezTo>
                    <a:cubicBezTo>
                      <a:pt x="0" y="78198"/>
                      <a:pt x="75409" y="0"/>
                      <a:pt x="16843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A62C5A7B-8E4D-41EB-BE4E-8767E15DAB20}"/>
                  </a:ext>
                </a:extLst>
              </p:cNvPr>
              <p:cNvSpPr/>
              <p:nvPr/>
            </p:nvSpPr>
            <p:spPr>
              <a:xfrm rot="246348">
                <a:off x="4623716" y="1544697"/>
                <a:ext cx="251112" cy="26040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C817883-194D-4C57-A300-F43D300116FF}"/>
              </a:ext>
            </a:extLst>
          </p:cNvPr>
          <p:cNvGrpSpPr/>
          <p:nvPr/>
        </p:nvGrpSpPr>
        <p:grpSpPr>
          <a:xfrm>
            <a:off x="795404" y="968488"/>
            <a:ext cx="2434398" cy="2434398"/>
            <a:chOff x="764924" y="1059928"/>
            <a:chExt cx="2434398" cy="2434398"/>
          </a:xfrm>
        </p:grpSpPr>
        <p:sp>
          <p:nvSpPr>
            <p:cNvPr id="327" name="楕円 326">
              <a:extLst>
                <a:ext uri="{FF2B5EF4-FFF2-40B4-BE49-F238E27FC236}">
                  <a16:creationId xmlns:a16="http://schemas.microsoft.com/office/drawing/2014/main" id="{25DAF6F3-C84A-41E2-8CC0-BE7A89B046C5}"/>
                </a:ext>
              </a:extLst>
            </p:cNvPr>
            <p:cNvSpPr/>
            <p:nvPr/>
          </p:nvSpPr>
          <p:spPr>
            <a:xfrm>
              <a:off x="764924" y="1059928"/>
              <a:ext cx="2434398" cy="2434398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59C808C8-1BD8-4F97-B01B-0ADD08E2EA11}"/>
                </a:ext>
              </a:extLst>
            </p:cNvPr>
            <p:cNvGrpSpPr/>
            <p:nvPr/>
          </p:nvGrpSpPr>
          <p:grpSpPr>
            <a:xfrm>
              <a:off x="830747" y="1419709"/>
              <a:ext cx="2262974" cy="1664920"/>
              <a:chOff x="306844" y="2562770"/>
              <a:chExt cx="4665982" cy="3432867"/>
            </a:xfrm>
          </p:grpSpPr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24197E82-51E5-4370-8CCD-C2994B655DC1}"/>
                  </a:ext>
                </a:extLst>
              </p:cNvPr>
              <p:cNvGrpSpPr/>
              <p:nvPr/>
            </p:nvGrpSpPr>
            <p:grpSpPr>
              <a:xfrm rot="20878252">
                <a:off x="1200877" y="2706123"/>
                <a:ext cx="2657293" cy="881265"/>
                <a:chOff x="5817565" y="4888304"/>
                <a:chExt cx="2214026" cy="734260"/>
              </a:xfrm>
            </p:grpSpPr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1F806189-C95A-4CDC-A2D8-960C537CEF3C}"/>
                    </a:ext>
                  </a:extLst>
                </p:cNvPr>
                <p:cNvSpPr/>
                <p:nvPr/>
              </p:nvSpPr>
              <p:spPr>
                <a:xfrm rot="10800000">
                  <a:off x="6462610" y="4888304"/>
                  <a:ext cx="896307" cy="390022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4FC87987-B774-42A0-A8AA-206BBC38F69E}"/>
                    </a:ext>
                  </a:extLst>
                </p:cNvPr>
                <p:cNvSpPr/>
                <p:nvPr/>
              </p:nvSpPr>
              <p:spPr>
                <a:xfrm rot="15412038" flipH="1">
                  <a:off x="7330348" y="4706438"/>
                  <a:ext cx="374552" cy="1027934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F5279D0A-A067-47E0-81DA-9D9A4A3154AF}"/>
                    </a:ext>
                  </a:extLst>
                </p:cNvPr>
                <p:cNvSpPr/>
                <p:nvPr/>
              </p:nvSpPr>
              <p:spPr>
                <a:xfrm rot="6300000" flipH="1">
                  <a:off x="6144256" y="4706439"/>
                  <a:ext cx="374552" cy="1027934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1" name="星: 5 pt 220">
                  <a:extLst>
                    <a:ext uri="{FF2B5EF4-FFF2-40B4-BE49-F238E27FC236}">
                      <a16:creationId xmlns:a16="http://schemas.microsoft.com/office/drawing/2014/main" id="{BC1A6B67-61B4-467A-A1F5-06AE4EC00A11}"/>
                    </a:ext>
                  </a:extLst>
                </p:cNvPr>
                <p:cNvSpPr/>
                <p:nvPr/>
              </p:nvSpPr>
              <p:spPr>
                <a:xfrm>
                  <a:off x="6534528" y="5124787"/>
                  <a:ext cx="752475" cy="265904"/>
                </a:xfrm>
                <a:prstGeom prst="star5">
                  <a:avLst>
                    <a:gd name="adj" fmla="val 21528"/>
                    <a:gd name="hf" fmla="val 105146"/>
                    <a:gd name="vf" fmla="val 110557"/>
                  </a:avLst>
                </a:prstGeom>
                <a:solidFill>
                  <a:srgbClr val="CC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星: 24 pt 221">
                  <a:extLst>
                    <a:ext uri="{FF2B5EF4-FFF2-40B4-BE49-F238E27FC236}">
                      <a16:creationId xmlns:a16="http://schemas.microsoft.com/office/drawing/2014/main" id="{4587A7ED-B3D0-4790-BDD6-9A90DC9CB5FB}"/>
                    </a:ext>
                  </a:extLst>
                </p:cNvPr>
                <p:cNvSpPr/>
                <p:nvPr/>
              </p:nvSpPr>
              <p:spPr>
                <a:xfrm>
                  <a:off x="6777479" y="5185927"/>
                  <a:ext cx="280781" cy="146682"/>
                </a:xfrm>
                <a:prstGeom prst="star24">
                  <a:avLst>
                    <a:gd name="adj" fmla="val 43994"/>
                  </a:avLst>
                </a:prstGeom>
                <a:solidFill>
                  <a:srgbClr val="C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楕円 1028">
                  <a:extLst>
                    <a:ext uri="{FF2B5EF4-FFF2-40B4-BE49-F238E27FC236}">
                      <a16:creationId xmlns:a16="http://schemas.microsoft.com/office/drawing/2014/main" id="{A3499D0D-D5FE-4FA1-8AA7-D460E28F6556}"/>
                    </a:ext>
                  </a:extLst>
                </p:cNvPr>
                <p:cNvSpPr/>
                <p:nvPr/>
              </p:nvSpPr>
              <p:spPr>
                <a:xfrm rot="21079581">
                  <a:off x="5898358" y="5363430"/>
                  <a:ext cx="1036404" cy="259133"/>
                </a:xfrm>
                <a:custGeom>
                  <a:avLst/>
                  <a:gdLst>
                    <a:gd name="connsiteX0" fmla="*/ 0 w 1021313"/>
                    <a:gd name="connsiteY0" fmla="*/ 76895 h 153789"/>
                    <a:gd name="connsiteX1" fmla="*/ 510657 w 1021313"/>
                    <a:gd name="connsiteY1" fmla="*/ 0 h 153789"/>
                    <a:gd name="connsiteX2" fmla="*/ 1021314 w 1021313"/>
                    <a:gd name="connsiteY2" fmla="*/ 76895 h 153789"/>
                    <a:gd name="connsiteX3" fmla="*/ 510657 w 1021313"/>
                    <a:gd name="connsiteY3" fmla="*/ 153790 h 153789"/>
                    <a:gd name="connsiteX4" fmla="*/ 0 w 1021313"/>
                    <a:gd name="connsiteY4" fmla="*/ 76895 h 153789"/>
                    <a:gd name="connsiteX0" fmla="*/ 0 w 1021314"/>
                    <a:gd name="connsiteY0" fmla="*/ 76895 h 234753"/>
                    <a:gd name="connsiteX1" fmla="*/ 510657 w 1021314"/>
                    <a:gd name="connsiteY1" fmla="*/ 0 h 234753"/>
                    <a:gd name="connsiteX2" fmla="*/ 1021314 w 1021314"/>
                    <a:gd name="connsiteY2" fmla="*/ 76895 h 234753"/>
                    <a:gd name="connsiteX3" fmla="*/ 510657 w 1021314"/>
                    <a:gd name="connsiteY3" fmla="*/ 234753 h 234753"/>
                    <a:gd name="connsiteX4" fmla="*/ 0 w 1021314"/>
                    <a:gd name="connsiteY4" fmla="*/ 76895 h 234753"/>
                    <a:gd name="connsiteX0" fmla="*/ 8 w 1021322"/>
                    <a:gd name="connsiteY0" fmla="*/ 17876 h 175734"/>
                    <a:gd name="connsiteX1" fmla="*/ 520190 w 1021322"/>
                    <a:gd name="connsiteY1" fmla="*/ 21943 h 175734"/>
                    <a:gd name="connsiteX2" fmla="*/ 1021322 w 1021322"/>
                    <a:gd name="connsiteY2" fmla="*/ 17876 h 175734"/>
                    <a:gd name="connsiteX3" fmla="*/ 510665 w 1021322"/>
                    <a:gd name="connsiteY3" fmla="*/ 175734 h 175734"/>
                    <a:gd name="connsiteX4" fmla="*/ 8 w 1021322"/>
                    <a:gd name="connsiteY4" fmla="*/ 17876 h 175734"/>
                    <a:gd name="connsiteX0" fmla="*/ 1755 w 1023069"/>
                    <a:gd name="connsiteY0" fmla="*/ 17876 h 175734"/>
                    <a:gd name="connsiteX1" fmla="*/ 521937 w 1023069"/>
                    <a:gd name="connsiteY1" fmla="*/ 21943 h 175734"/>
                    <a:gd name="connsiteX2" fmla="*/ 1023069 w 1023069"/>
                    <a:gd name="connsiteY2" fmla="*/ 17876 h 175734"/>
                    <a:gd name="connsiteX3" fmla="*/ 512412 w 1023069"/>
                    <a:gd name="connsiteY3" fmla="*/ 175734 h 175734"/>
                    <a:gd name="connsiteX4" fmla="*/ 1755 w 1023069"/>
                    <a:gd name="connsiteY4" fmla="*/ 17876 h 175734"/>
                    <a:gd name="connsiteX0" fmla="*/ 1755 w 1026714"/>
                    <a:gd name="connsiteY0" fmla="*/ 17876 h 175734"/>
                    <a:gd name="connsiteX1" fmla="*/ 521937 w 1026714"/>
                    <a:gd name="connsiteY1" fmla="*/ 21943 h 175734"/>
                    <a:gd name="connsiteX2" fmla="*/ 1023069 w 1026714"/>
                    <a:gd name="connsiteY2" fmla="*/ 17876 h 175734"/>
                    <a:gd name="connsiteX3" fmla="*/ 512412 w 1026714"/>
                    <a:gd name="connsiteY3" fmla="*/ 175734 h 175734"/>
                    <a:gd name="connsiteX4" fmla="*/ 1755 w 1026714"/>
                    <a:gd name="connsiteY4" fmla="*/ 17876 h 175734"/>
                    <a:gd name="connsiteX0" fmla="*/ 3284 w 1036404"/>
                    <a:gd name="connsiteY0" fmla="*/ 11225 h 179945"/>
                    <a:gd name="connsiteX1" fmla="*/ 523466 w 1036404"/>
                    <a:gd name="connsiteY1" fmla="*/ 15292 h 179945"/>
                    <a:gd name="connsiteX2" fmla="*/ 1024598 w 1036404"/>
                    <a:gd name="connsiteY2" fmla="*/ 11225 h 179945"/>
                    <a:gd name="connsiteX3" fmla="*/ 742800 w 1036404"/>
                    <a:gd name="connsiteY3" fmla="*/ 179945 h 179945"/>
                    <a:gd name="connsiteX4" fmla="*/ 3284 w 1036404"/>
                    <a:gd name="connsiteY4" fmla="*/ 11225 h 1799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36404" h="179945">
                      <a:moveTo>
                        <a:pt x="3284" y="11225"/>
                      </a:moveTo>
                      <a:cubicBezTo>
                        <a:pt x="-33272" y="-16217"/>
                        <a:pt x="241438" y="15292"/>
                        <a:pt x="523466" y="15292"/>
                      </a:cubicBezTo>
                      <a:cubicBezTo>
                        <a:pt x="805494" y="15292"/>
                        <a:pt x="988042" y="-16217"/>
                        <a:pt x="1024598" y="11225"/>
                      </a:cubicBezTo>
                      <a:cubicBezTo>
                        <a:pt x="1061154" y="38667"/>
                        <a:pt x="1024828" y="179945"/>
                        <a:pt x="742800" y="179945"/>
                      </a:cubicBezTo>
                      <a:cubicBezTo>
                        <a:pt x="460772" y="179945"/>
                        <a:pt x="39840" y="38667"/>
                        <a:pt x="3284" y="1122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楕円 1028">
                  <a:extLst>
                    <a:ext uri="{FF2B5EF4-FFF2-40B4-BE49-F238E27FC236}">
                      <a16:creationId xmlns:a16="http://schemas.microsoft.com/office/drawing/2014/main" id="{02A911E4-12C5-44FF-AB62-ED661899C208}"/>
                    </a:ext>
                  </a:extLst>
                </p:cNvPr>
                <p:cNvSpPr/>
                <p:nvPr/>
              </p:nvSpPr>
              <p:spPr>
                <a:xfrm rot="520419" flipH="1">
                  <a:off x="6903283" y="5363431"/>
                  <a:ext cx="1036404" cy="259133"/>
                </a:xfrm>
                <a:custGeom>
                  <a:avLst/>
                  <a:gdLst>
                    <a:gd name="connsiteX0" fmla="*/ 0 w 1021313"/>
                    <a:gd name="connsiteY0" fmla="*/ 76895 h 153789"/>
                    <a:gd name="connsiteX1" fmla="*/ 510657 w 1021313"/>
                    <a:gd name="connsiteY1" fmla="*/ 0 h 153789"/>
                    <a:gd name="connsiteX2" fmla="*/ 1021314 w 1021313"/>
                    <a:gd name="connsiteY2" fmla="*/ 76895 h 153789"/>
                    <a:gd name="connsiteX3" fmla="*/ 510657 w 1021313"/>
                    <a:gd name="connsiteY3" fmla="*/ 153790 h 153789"/>
                    <a:gd name="connsiteX4" fmla="*/ 0 w 1021313"/>
                    <a:gd name="connsiteY4" fmla="*/ 76895 h 153789"/>
                    <a:gd name="connsiteX0" fmla="*/ 0 w 1021314"/>
                    <a:gd name="connsiteY0" fmla="*/ 76895 h 234753"/>
                    <a:gd name="connsiteX1" fmla="*/ 510657 w 1021314"/>
                    <a:gd name="connsiteY1" fmla="*/ 0 h 234753"/>
                    <a:gd name="connsiteX2" fmla="*/ 1021314 w 1021314"/>
                    <a:gd name="connsiteY2" fmla="*/ 76895 h 234753"/>
                    <a:gd name="connsiteX3" fmla="*/ 510657 w 1021314"/>
                    <a:gd name="connsiteY3" fmla="*/ 234753 h 234753"/>
                    <a:gd name="connsiteX4" fmla="*/ 0 w 1021314"/>
                    <a:gd name="connsiteY4" fmla="*/ 76895 h 234753"/>
                    <a:gd name="connsiteX0" fmla="*/ 8 w 1021322"/>
                    <a:gd name="connsiteY0" fmla="*/ 17876 h 175734"/>
                    <a:gd name="connsiteX1" fmla="*/ 520190 w 1021322"/>
                    <a:gd name="connsiteY1" fmla="*/ 21943 h 175734"/>
                    <a:gd name="connsiteX2" fmla="*/ 1021322 w 1021322"/>
                    <a:gd name="connsiteY2" fmla="*/ 17876 h 175734"/>
                    <a:gd name="connsiteX3" fmla="*/ 510665 w 1021322"/>
                    <a:gd name="connsiteY3" fmla="*/ 175734 h 175734"/>
                    <a:gd name="connsiteX4" fmla="*/ 8 w 1021322"/>
                    <a:gd name="connsiteY4" fmla="*/ 17876 h 175734"/>
                    <a:gd name="connsiteX0" fmla="*/ 1755 w 1023069"/>
                    <a:gd name="connsiteY0" fmla="*/ 17876 h 175734"/>
                    <a:gd name="connsiteX1" fmla="*/ 521937 w 1023069"/>
                    <a:gd name="connsiteY1" fmla="*/ 21943 h 175734"/>
                    <a:gd name="connsiteX2" fmla="*/ 1023069 w 1023069"/>
                    <a:gd name="connsiteY2" fmla="*/ 17876 h 175734"/>
                    <a:gd name="connsiteX3" fmla="*/ 512412 w 1023069"/>
                    <a:gd name="connsiteY3" fmla="*/ 175734 h 175734"/>
                    <a:gd name="connsiteX4" fmla="*/ 1755 w 1023069"/>
                    <a:gd name="connsiteY4" fmla="*/ 17876 h 175734"/>
                    <a:gd name="connsiteX0" fmla="*/ 1755 w 1026714"/>
                    <a:gd name="connsiteY0" fmla="*/ 17876 h 175734"/>
                    <a:gd name="connsiteX1" fmla="*/ 521937 w 1026714"/>
                    <a:gd name="connsiteY1" fmla="*/ 21943 h 175734"/>
                    <a:gd name="connsiteX2" fmla="*/ 1023069 w 1026714"/>
                    <a:gd name="connsiteY2" fmla="*/ 17876 h 175734"/>
                    <a:gd name="connsiteX3" fmla="*/ 512412 w 1026714"/>
                    <a:gd name="connsiteY3" fmla="*/ 175734 h 175734"/>
                    <a:gd name="connsiteX4" fmla="*/ 1755 w 1026714"/>
                    <a:gd name="connsiteY4" fmla="*/ 17876 h 175734"/>
                    <a:gd name="connsiteX0" fmla="*/ 3284 w 1036404"/>
                    <a:gd name="connsiteY0" fmla="*/ 11225 h 179945"/>
                    <a:gd name="connsiteX1" fmla="*/ 523466 w 1036404"/>
                    <a:gd name="connsiteY1" fmla="*/ 15292 h 179945"/>
                    <a:gd name="connsiteX2" fmla="*/ 1024598 w 1036404"/>
                    <a:gd name="connsiteY2" fmla="*/ 11225 h 179945"/>
                    <a:gd name="connsiteX3" fmla="*/ 742800 w 1036404"/>
                    <a:gd name="connsiteY3" fmla="*/ 179945 h 179945"/>
                    <a:gd name="connsiteX4" fmla="*/ 3284 w 1036404"/>
                    <a:gd name="connsiteY4" fmla="*/ 11225 h 1799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36404" h="179945">
                      <a:moveTo>
                        <a:pt x="3284" y="11225"/>
                      </a:moveTo>
                      <a:cubicBezTo>
                        <a:pt x="-33272" y="-16217"/>
                        <a:pt x="241438" y="15292"/>
                        <a:pt x="523466" y="15292"/>
                      </a:cubicBezTo>
                      <a:cubicBezTo>
                        <a:pt x="805494" y="15292"/>
                        <a:pt x="988042" y="-16217"/>
                        <a:pt x="1024598" y="11225"/>
                      </a:cubicBezTo>
                      <a:cubicBezTo>
                        <a:pt x="1061154" y="38667"/>
                        <a:pt x="1024828" y="179945"/>
                        <a:pt x="742800" y="179945"/>
                      </a:cubicBezTo>
                      <a:cubicBezTo>
                        <a:pt x="460772" y="179945"/>
                        <a:pt x="39840" y="38667"/>
                        <a:pt x="3284" y="1122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2" name="楕円 1026">
                <a:extLst>
                  <a:ext uri="{FF2B5EF4-FFF2-40B4-BE49-F238E27FC236}">
                    <a16:creationId xmlns:a16="http://schemas.microsoft.com/office/drawing/2014/main" id="{5C35659D-29C3-48F2-8985-486300AAE7E3}"/>
                  </a:ext>
                </a:extLst>
              </p:cNvPr>
              <p:cNvSpPr/>
              <p:nvPr/>
            </p:nvSpPr>
            <p:spPr>
              <a:xfrm rot="19800000">
                <a:off x="3306980" y="3090820"/>
                <a:ext cx="1665846" cy="774937"/>
              </a:xfrm>
              <a:custGeom>
                <a:avLst/>
                <a:gdLst>
                  <a:gd name="connsiteX0" fmla="*/ 0 w 2559980"/>
                  <a:gd name="connsiteY0" fmla="*/ 507810 h 1015620"/>
                  <a:gd name="connsiteX1" fmla="*/ 1279990 w 2559980"/>
                  <a:gd name="connsiteY1" fmla="*/ 0 h 1015620"/>
                  <a:gd name="connsiteX2" fmla="*/ 2559980 w 2559980"/>
                  <a:gd name="connsiteY2" fmla="*/ 507810 h 1015620"/>
                  <a:gd name="connsiteX3" fmla="*/ 1279990 w 2559980"/>
                  <a:gd name="connsiteY3" fmla="*/ 1015620 h 1015620"/>
                  <a:gd name="connsiteX4" fmla="*/ 0 w 2559980"/>
                  <a:gd name="connsiteY4" fmla="*/ 507810 h 1015620"/>
                  <a:gd name="connsiteX0" fmla="*/ 0 w 2559980"/>
                  <a:gd name="connsiteY0" fmla="*/ 507810 h 1015620"/>
                  <a:gd name="connsiteX1" fmla="*/ 1279990 w 2559980"/>
                  <a:gd name="connsiteY1" fmla="*/ 0 h 1015620"/>
                  <a:gd name="connsiteX2" fmla="*/ 2559980 w 2559980"/>
                  <a:gd name="connsiteY2" fmla="*/ 507810 h 1015620"/>
                  <a:gd name="connsiteX3" fmla="*/ 1279990 w 2559980"/>
                  <a:gd name="connsiteY3" fmla="*/ 1015620 h 1015620"/>
                  <a:gd name="connsiteX4" fmla="*/ 0 w 2559980"/>
                  <a:gd name="connsiteY4" fmla="*/ 507810 h 1015620"/>
                  <a:gd name="connsiteX0" fmla="*/ 0 w 2559980"/>
                  <a:gd name="connsiteY0" fmla="*/ 507810 h 1015620"/>
                  <a:gd name="connsiteX1" fmla="*/ 1279990 w 2559980"/>
                  <a:gd name="connsiteY1" fmla="*/ 0 h 1015620"/>
                  <a:gd name="connsiteX2" fmla="*/ 2559980 w 2559980"/>
                  <a:gd name="connsiteY2" fmla="*/ 507810 h 1015620"/>
                  <a:gd name="connsiteX3" fmla="*/ 1279990 w 2559980"/>
                  <a:gd name="connsiteY3" fmla="*/ 1015620 h 1015620"/>
                  <a:gd name="connsiteX4" fmla="*/ 0 w 2559980"/>
                  <a:gd name="connsiteY4" fmla="*/ 507810 h 1015620"/>
                  <a:gd name="connsiteX0" fmla="*/ 0 w 2766168"/>
                  <a:gd name="connsiteY0" fmla="*/ 507810 h 1015620"/>
                  <a:gd name="connsiteX1" fmla="*/ 1279990 w 2766168"/>
                  <a:gd name="connsiteY1" fmla="*/ 0 h 1015620"/>
                  <a:gd name="connsiteX2" fmla="*/ 2766168 w 2766168"/>
                  <a:gd name="connsiteY2" fmla="*/ 507810 h 1015620"/>
                  <a:gd name="connsiteX3" fmla="*/ 1279990 w 2766168"/>
                  <a:gd name="connsiteY3" fmla="*/ 1015620 h 1015620"/>
                  <a:gd name="connsiteX4" fmla="*/ 0 w 2766168"/>
                  <a:gd name="connsiteY4" fmla="*/ 507810 h 1015620"/>
                  <a:gd name="connsiteX0" fmla="*/ 0 w 2766168"/>
                  <a:gd name="connsiteY0" fmla="*/ 507810 h 1015620"/>
                  <a:gd name="connsiteX1" fmla="*/ 1279990 w 2766168"/>
                  <a:gd name="connsiteY1" fmla="*/ 0 h 1015620"/>
                  <a:gd name="connsiteX2" fmla="*/ 2766168 w 2766168"/>
                  <a:gd name="connsiteY2" fmla="*/ 507810 h 1015620"/>
                  <a:gd name="connsiteX3" fmla="*/ 1279990 w 2766168"/>
                  <a:gd name="connsiteY3" fmla="*/ 1015620 h 1015620"/>
                  <a:gd name="connsiteX4" fmla="*/ 0 w 2766168"/>
                  <a:gd name="connsiteY4" fmla="*/ 507810 h 1015620"/>
                  <a:gd name="connsiteX0" fmla="*/ 0 w 2766168"/>
                  <a:gd name="connsiteY0" fmla="*/ 507810 h 1015620"/>
                  <a:gd name="connsiteX1" fmla="*/ 1279990 w 2766168"/>
                  <a:gd name="connsiteY1" fmla="*/ 0 h 1015620"/>
                  <a:gd name="connsiteX2" fmla="*/ 2766168 w 2766168"/>
                  <a:gd name="connsiteY2" fmla="*/ 507810 h 1015620"/>
                  <a:gd name="connsiteX3" fmla="*/ 1279990 w 2766168"/>
                  <a:gd name="connsiteY3" fmla="*/ 1015620 h 1015620"/>
                  <a:gd name="connsiteX4" fmla="*/ 0 w 2766168"/>
                  <a:gd name="connsiteY4" fmla="*/ 507810 h 1015620"/>
                  <a:gd name="connsiteX0" fmla="*/ 0 w 2766168"/>
                  <a:gd name="connsiteY0" fmla="*/ 507810 h 1015620"/>
                  <a:gd name="connsiteX1" fmla="*/ 1279990 w 2766168"/>
                  <a:gd name="connsiteY1" fmla="*/ 0 h 1015620"/>
                  <a:gd name="connsiteX2" fmla="*/ 2766168 w 2766168"/>
                  <a:gd name="connsiteY2" fmla="*/ 507810 h 1015620"/>
                  <a:gd name="connsiteX3" fmla="*/ 1279990 w 2766168"/>
                  <a:gd name="connsiteY3" fmla="*/ 1015620 h 1015620"/>
                  <a:gd name="connsiteX4" fmla="*/ 0 w 2766168"/>
                  <a:gd name="connsiteY4" fmla="*/ 507810 h 1015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66168" h="1015620">
                    <a:moveTo>
                      <a:pt x="0" y="507810"/>
                    </a:moveTo>
                    <a:cubicBezTo>
                      <a:pt x="0" y="155636"/>
                      <a:pt x="728900" y="0"/>
                      <a:pt x="1279990" y="0"/>
                    </a:cubicBezTo>
                    <a:cubicBezTo>
                      <a:pt x="1831080" y="0"/>
                      <a:pt x="2461368" y="325966"/>
                      <a:pt x="2766168" y="507810"/>
                    </a:cubicBezTo>
                    <a:cubicBezTo>
                      <a:pt x="2497227" y="716548"/>
                      <a:pt x="1741018" y="1015620"/>
                      <a:pt x="1279990" y="1015620"/>
                    </a:cubicBezTo>
                    <a:cubicBezTo>
                      <a:pt x="818962" y="1015620"/>
                      <a:pt x="0" y="859984"/>
                      <a:pt x="0" y="50781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楕円 1026">
                <a:extLst>
                  <a:ext uri="{FF2B5EF4-FFF2-40B4-BE49-F238E27FC236}">
                    <a16:creationId xmlns:a16="http://schemas.microsoft.com/office/drawing/2014/main" id="{5379CB96-AE93-467E-BDF5-D3CCB604A74D}"/>
                  </a:ext>
                </a:extLst>
              </p:cNvPr>
              <p:cNvSpPr/>
              <p:nvPr/>
            </p:nvSpPr>
            <p:spPr>
              <a:xfrm rot="2700000">
                <a:off x="2018477" y="4573427"/>
                <a:ext cx="2088777" cy="755643"/>
              </a:xfrm>
              <a:custGeom>
                <a:avLst/>
                <a:gdLst>
                  <a:gd name="connsiteX0" fmla="*/ 0 w 2559980"/>
                  <a:gd name="connsiteY0" fmla="*/ 507810 h 1015620"/>
                  <a:gd name="connsiteX1" fmla="*/ 1279990 w 2559980"/>
                  <a:gd name="connsiteY1" fmla="*/ 0 h 1015620"/>
                  <a:gd name="connsiteX2" fmla="*/ 2559980 w 2559980"/>
                  <a:gd name="connsiteY2" fmla="*/ 507810 h 1015620"/>
                  <a:gd name="connsiteX3" fmla="*/ 1279990 w 2559980"/>
                  <a:gd name="connsiteY3" fmla="*/ 1015620 h 1015620"/>
                  <a:gd name="connsiteX4" fmla="*/ 0 w 2559980"/>
                  <a:gd name="connsiteY4" fmla="*/ 507810 h 1015620"/>
                  <a:gd name="connsiteX0" fmla="*/ 0 w 2559980"/>
                  <a:gd name="connsiteY0" fmla="*/ 507810 h 1015620"/>
                  <a:gd name="connsiteX1" fmla="*/ 1279990 w 2559980"/>
                  <a:gd name="connsiteY1" fmla="*/ 0 h 1015620"/>
                  <a:gd name="connsiteX2" fmla="*/ 2559980 w 2559980"/>
                  <a:gd name="connsiteY2" fmla="*/ 507810 h 1015620"/>
                  <a:gd name="connsiteX3" fmla="*/ 1279990 w 2559980"/>
                  <a:gd name="connsiteY3" fmla="*/ 1015620 h 1015620"/>
                  <a:gd name="connsiteX4" fmla="*/ 0 w 2559980"/>
                  <a:gd name="connsiteY4" fmla="*/ 507810 h 1015620"/>
                  <a:gd name="connsiteX0" fmla="*/ 0 w 2559980"/>
                  <a:gd name="connsiteY0" fmla="*/ 507810 h 1015620"/>
                  <a:gd name="connsiteX1" fmla="*/ 1279990 w 2559980"/>
                  <a:gd name="connsiteY1" fmla="*/ 0 h 1015620"/>
                  <a:gd name="connsiteX2" fmla="*/ 2559980 w 2559980"/>
                  <a:gd name="connsiteY2" fmla="*/ 507810 h 1015620"/>
                  <a:gd name="connsiteX3" fmla="*/ 1279990 w 2559980"/>
                  <a:gd name="connsiteY3" fmla="*/ 1015620 h 1015620"/>
                  <a:gd name="connsiteX4" fmla="*/ 0 w 2559980"/>
                  <a:gd name="connsiteY4" fmla="*/ 507810 h 1015620"/>
                  <a:gd name="connsiteX0" fmla="*/ 0 w 2766168"/>
                  <a:gd name="connsiteY0" fmla="*/ 507810 h 1015620"/>
                  <a:gd name="connsiteX1" fmla="*/ 1279990 w 2766168"/>
                  <a:gd name="connsiteY1" fmla="*/ 0 h 1015620"/>
                  <a:gd name="connsiteX2" fmla="*/ 2766168 w 2766168"/>
                  <a:gd name="connsiteY2" fmla="*/ 507810 h 1015620"/>
                  <a:gd name="connsiteX3" fmla="*/ 1279990 w 2766168"/>
                  <a:gd name="connsiteY3" fmla="*/ 1015620 h 1015620"/>
                  <a:gd name="connsiteX4" fmla="*/ 0 w 2766168"/>
                  <a:gd name="connsiteY4" fmla="*/ 507810 h 1015620"/>
                  <a:gd name="connsiteX0" fmla="*/ 0 w 2766168"/>
                  <a:gd name="connsiteY0" fmla="*/ 507810 h 1015620"/>
                  <a:gd name="connsiteX1" fmla="*/ 1279990 w 2766168"/>
                  <a:gd name="connsiteY1" fmla="*/ 0 h 1015620"/>
                  <a:gd name="connsiteX2" fmla="*/ 2766168 w 2766168"/>
                  <a:gd name="connsiteY2" fmla="*/ 507810 h 1015620"/>
                  <a:gd name="connsiteX3" fmla="*/ 1279990 w 2766168"/>
                  <a:gd name="connsiteY3" fmla="*/ 1015620 h 1015620"/>
                  <a:gd name="connsiteX4" fmla="*/ 0 w 2766168"/>
                  <a:gd name="connsiteY4" fmla="*/ 507810 h 1015620"/>
                  <a:gd name="connsiteX0" fmla="*/ 0 w 2766168"/>
                  <a:gd name="connsiteY0" fmla="*/ 507810 h 1015620"/>
                  <a:gd name="connsiteX1" fmla="*/ 1279990 w 2766168"/>
                  <a:gd name="connsiteY1" fmla="*/ 0 h 1015620"/>
                  <a:gd name="connsiteX2" fmla="*/ 2766168 w 2766168"/>
                  <a:gd name="connsiteY2" fmla="*/ 507810 h 1015620"/>
                  <a:gd name="connsiteX3" fmla="*/ 1279990 w 2766168"/>
                  <a:gd name="connsiteY3" fmla="*/ 1015620 h 1015620"/>
                  <a:gd name="connsiteX4" fmla="*/ 0 w 2766168"/>
                  <a:gd name="connsiteY4" fmla="*/ 507810 h 1015620"/>
                  <a:gd name="connsiteX0" fmla="*/ 0 w 2766168"/>
                  <a:gd name="connsiteY0" fmla="*/ 507810 h 1015620"/>
                  <a:gd name="connsiteX1" fmla="*/ 1279990 w 2766168"/>
                  <a:gd name="connsiteY1" fmla="*/ 0 h 1015620"/>
                  <a:gd name="connsiteX2" fmla="*/ 2766168 w 2766168"/>
                  <a:gd name="connsiteY2" fmla="*/ 507810 h 1015620"/>
                  <a:gd name="connsiteX3" fmla="*/ 1279990 w 2766168"/>
                  <a:gd name="connsiteY3" fmla="*/ 1015620 h 1015620"/>
                  <a:gd name="connsiteX4" fmla="*/ 0 w 2766168"/>
                  <a:gd name="connsiteY4" fmla="*/ 507810 h 1015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66168" h="1015620">
                    <a:moveTo>
                      <a:pt x="0" y="507810"/>
                    </a:moveTo>
                    <a:cubicBezTo>
                      <a:pt x="0" y="155636"/>
                      <a:pt x="728900" y="0"/>
                      <a:pt x="1279990" y="0"/>
                    </a:cubicBezTo>
                    <a:cubicBezTo>
                      <a:pt x="1831080" y="0"/>
                      <a:pt x="2461368" y="325966"/>
                      <a:pt x="2766168" y="507810"/>
                    </a:cubicBezTo>
                    <a:cubicBezTo>
                      <a:pt x="2497227" y="716548"/>
                      <a:pt x="1741018" y="1015620"/>
                      <a:pt x="1279990" y="1015620"/>
                    </a:cubicBezTo>
                    <a:cubicBezTo>
                      <a:pt x="818962" y="1015620"/>
                      <a:pt x="0" y="859984"/>
                      <a:pt x="0" y="50781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1026">
                <a:extLst>
                  <a:ext uri="{FF2B5EF4-FFF2-40B4-BE49-F238E27FC236}">
                    <a16:creationId xmlns:a16="http://schemas.microsoft.com/office/drawing/2014/main" id="{12B81721-C792-405D-8FC9-FB27670B6EAC}"/>
                  </a:ext>
                </a:extLst>
              </p:cNvPr>
              <p:cNvSpPr/>
              <p:nvPr/>
            </p:nvSpPr>
            <p:spPr>
              <a:xfrm rot="8601454">
                <a:off x="306844" y="4688884"/>
                <a:ext cx="2088777" cy="755643"/>
              </a:xfrm>
              <a:custGeom>
                <a:avLst/>
                <a:gdLst>
                  <a:gd name="connsiteX0" fmla="*/ 0 w 2559980"/>
                  <a:gd name="connsiteY0" fmla="*/ 507810 h 1015620"/>
                  <a:gd name="connsiteX1" fmla="*/ 1279990 w 2559980"/>
                  <a:gd name="connsiteY1" fmla="*/ 0 h 1015620"/>
                  <a:gd name="connsiteX2" fmla="*/ 2559980 w 2559980"/>
                  <a:gd name="connsiteY2" fmla="*/ 507810 h 1015620"/>
                  <a:gd name="connsiteX3" fmla="*/ 1279990 w 2559980"/>
                  <a:gd name="connsiteY3" fmla="*/ 1015620 h 1015620"/>
                  <a:gd name="connsiteX4" fmla="*/ 0 w 2559980"/>
                  <a:gd name="connsiteY4" fmla="*/ 507810 h 1015620"/>
                  <a:gd name="connsiteX0" fmla="*/ 0 w 2559980"/>
                  <a:gd name="connsiteY0" fmla="*/ 507810 h 1015620"/>
                  <a:gd name="connsiteX1" fmla="*/ 1279990 w 2559980"/>
                  <a:gd name="connsiteY1" fmla="*/ 0 h 1015620"/>
                  <a:gd name="connsiteX2" fmla="*/ 2559980 w 2559980"/>
                  <a:gd name="connsiteY2" fmla="*/ 507810 h 1015620"/>
                  <a:gd name="connsiteX3" fmla="*/ 1279990 w 2559980"/>
                  <a:gd name="connsiteY3" fmla="*/ 1015620 h 1015620"/>
                  <a:gd name="connsiteX4" fmla="*/ 0 w 2559980"/>
                  <a:gd name="connsiteY4" fmla="*/ 507810 h 1015620"/>
                  <a:gd name="connsiteX0" fmla="*/ 0 w 2559980"/>
                  <a:gd name="connsiteY0" fmla="*/ 507810 h 1015620"/>
                  <a:gd name="connsiteX1" fmla="*/ 1279990 w 2559980"/>
                  <a:gd name="connsiteY1" fmla="*/ 0 h 1015620"/>
                  <a:gd name="connsiteX2" fmla="*/ 2559980 w 2559980"/>
                  <a:gd name="connsiteY2" fmla="*/ 507810 h 1015620"/>
                  <a:gd name="connsiteX3" fmla="*/ 1279990 w 2559980"/>
                  <a:gd name="connsiteY3" fmla="*/ 1015620 h 1015620"/>
                  <a:gd name="connsiteX4" fmla="*/ 0 w 2559980"/>
                  <a:gd name="connsiteY4" fmla="*/ 507810 h 1015620"/>
                  <a:gd name="connsiteX0" fmla="*/ 0 w 2766168"/>
                  <a:gd name="connsiteY0" fmla="*/ 507810 h 1015620"/>
                  <a:gd name="connsiteX1" fmla="*/ 1279990 w 2766168"/>
                  <a:gd name="connsiteY1" fmla="*/ 0 h 1015620"/>
                  <a:gd name="connsiteX2" fmla="*/ 2766168 w 2766168"/>
                  <a:gd name="connsiteY2" fmla="*/ 507810 h 1015620"/>
                  <a:gd name="connsiteX3" fmla="*/ 1279990 w 2766168"/>
                  <a:gd name="connsiteY3" fmla="*/ 1015620 h 1015620"/>
                  <a:gd name="connsiteX4" fmla="*/ 0 w 2766168"/>
                  <a:gd name="connsiteY4" fmla="*/ 507810 h 1015620"/>
                  <a:gd name="connsiteX0" fmla="*/ 0 w 2766168"/>
                  <a:gd name="connsiteY0" fmla="*/ 507810 h 1015620"/>
                  <a:gd name="connsiteX1" fmla="*/ 1279990 w 2766168"/>
                  <a:gd name="connsiteY1" fmla="*/ 0 h 1015620"/>
                  <a:gd name="connsiteX2" fmla="*/ 2766168 w 2766168"/>
                  <a:gd name="connsiteY2" fmla="*/ 507810 h 1015620"/>
                  <a:gd name="connsiteX3" fmla="*/ 1279990 w 2766168"/>
                  <a:gd name="connsiteY3" fmla="*/ 1015620 h 1015620"/>
                  <a:gd name="connsiteX4" fmla="*/ 0 w 2766168"/>
                  <a:gd name="connsiteY4" fmla="*/ 507810 h 1015620"/>
                  <a:gd name="connsiteX0" fmla="*/ 0 w 2766168"/>
                  <a:gd name="connsiteY0" fmla="*/ 507810 h 1015620"/>
                  <a:gd name="connsiteX1" fmla="*/ 1279990 w 2766168"/>
                  <a:gd name="connsiteY1" fmla="*/ 0 h 1015620"/>
                  <a:gd name="connsiteX2" fmla="*/ 2766168 w 2766168"/>
                  <a:gd name="connsiteY2" fmla="*/ 507810 h 1015620"/>
                  <a:gd name="connsiteX3" fmla="*/ 1279990 w 2766168"/>
                  <a:gd name="connsiteY3" fmla="*/ 1015620 h 1015620"/>
                  <a:gd name="connsiteX4" fmla="*/ 0 w 2766168"/>
                  <a:gd name="connsiteY4" fmla="*/ 507810 h 1015620"/>
                  <a:gd name="connsiteX0" fmla="*/ 0 w 2766168"/>
                  <a:gd name="connsiteY0" fmla="*/ 507810 h 1015620"/>
                  <a:gd name="connsiteX1" fmla="*/ 1279990 w 2766168"/>
                  <a:gd name="connsiteY1" fmla="*/ 0 h 1015620"/>
                  <a:gd name="connsiteX2" fmla="*/ 2766168 w 2766168"/>
                  <a:gd name="connsiteY2" fmla="*/ 507810 h 1015620"/>
                  <a:gd name="connsiteX3" fmla="*/ 1279990 w 2766168"/>
                  <a:gd name="connsiteY3" fmla="*/ 1015620 h 1015620"/>
                  <a:gd name="connsiteX4" fmla="*/ 0 w 2766168"/>
                  <a:gd name="connsiteY4" fmla="*/ 507810 h 1015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66168" h="1015620">
                    <a:moveTo>
                      <a:pt x="0" y="507810"/>
                    </a:moveTo>
                    <a:cubicBezTo>
                      <a:pt x="0" y="155636"/>
                      <a:pt x="728900" y="0"/>
                      <a:pt x="1279990" y="0"/>
                    </a:cubicBezTo>
                    <a:cubicBezTo>
                      <a:pt x="1831080" y="0"/>
                      <a:pt x="2461368" y="325966"/>
                      <a:pt x="2766168" y="507810"/>
                    </a:cubicBezTo>
                    <a:cubicBezTo>
                      <a:pt x="2497227" y="716548"/>
                      <a:pt x="1741018" y="1015620"/>
                      <a:pt x="1279990" y="1015620"/>
                    </a:cubicBezTo>
                    <a:cubicBezTo>
                      <a:pt x="818962" y="1015620"/>
                      <a:pt x="0" y="859984"/>
                      <a:pt x="0" y="50781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4AB30BAA-326C-42AD-855D-AE03287A98E2}"/>
                  </a:ext>
                </a:extLst>
              </p:cNvPr>
              <p:cNvGrpSpPr/>
              <p:nvPr/>
            </p:nvGrpSpPr>
            <p:grpSpPr>
              <a:xfrm rot="20934572">
                <a:off x="774251" y="2913811"/>
                <a:ext cx="2239305" cy="2716345"/>
                <a:chOff x="4266692" y="2125057"/>
                <a:chExt cx="2131582" cy="2847799"/>
              </a:xfrm>
            </p:grpSpPr>
            <p:grpSp>
              <p:nvGrpSpPr>
                <p:cNvPr id="166" name="グループ化 165">
                  <a:extLst>
                    <a:ext uri="{FF2B5EF4-FFF2-40B4-BE49-F238E27FC236}">
                      <a16:creationId xmlns:a16="http://schemas.microsoft.com/office/drawing/2014/main" id="{44217E77-19B1-46E6-8D02-D55B2FF3E863}"/>
                    </a:ext>
                  </a:extLst>
                </p:cNvPr>
                <p:cNvGrpSpPr/>
                <p:nvPr/>
              </p:nvGrpSpPr>
              <p:grpSpPr>
                <a:xfrm rot="9000000">
                  <a:off x="5199524" y="3674869"/>
                  <a:ext cx="795685" cy="1297987"/>
                  <a:chOff x="4873206" y="2182481"/>
                  <a:chExt cx="1072120" cy="1485032"/>
                </a:xfrm>
              </p:grpSpPr>
              <p:sp>
                <p:nvSpPr>
                  <p:cNvPr id="215" name="フリーフォーム: 図形 214">
                    <a:extLst>
                      <a:ext uri="{FF2B5EF4-FFF2-40B4-BE49-F238E27FC236}">
                        <a16:creationId xmlns:a16="http://schemas.microsoft.com/office/drawing/2014/main" id="{2F8B1E4A-7CF4-45D9-850D-14AA416EF3D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873206" y="2182481"/>
                    <a:ext cx="1072120" cy="1485032"/>
                  </a:xfrm>
                  <a:custGeom>
                    <a:avLst/>
                    <a:gdLst>
                      <a:gd name="connsiteX0" fmla="*/ 560358 w 1120652"/>
                      <a:gd name="connsiteY0" fmla="*/ 0 h 1443841"/>
                      <a:gd name="connsiteX1" fmla="*/ 1120652 w 1120652"/>
                      <a:gd name="connsiteY1" fmla="*/ 470647 h 1443841"/>
                      <a:gd name="connsiteX2" fmla="*/ 755758 w 1120652"/>
                      <a:gd name="connsiteY2" fmla="*/ 1382309 h 1443841"/>
                      <a:gd name="connsiteX3" fmla="*/ 671785 w 1120652"/>
                      <a:gd name="connsiteY3" fmla="*/ 1427698 h 1443841"/>
                      <a:gd name="connsiteX4" fmla="*/ 620884 w 1120652"/>
                      <a:gd name="connsiteY4" fmla="*/ 1360488 h 1443841"/>
                      <a:gd name="connsiteX5" fmla="*/ 560327 w 1120652"/>
                      <a:gd name="connsiteY5" fmla="*/ 1440448 h 1443841"/>
                      <a:gd name="connsiteX6" fmla="*/ 499768 w 1120652"/>
                      <a:gd name="connsiteY6" fmla="*/ 1360488 h 1443841"/>
                      <a:gd name="connsiteX7" fmla="*/ 436641 w 1120652"/>
                      <a:gd name="connsiteY7" fmla="*/ 1443841 h 1443841"/>
                      <a:gd name="connsiteX8" fmla="*/ 421517 w 1120652"/>
                      <a:gd name="connsiteY8" fmla="*/ 1439350 h 1443841"/>
                      <a:gd name="connsiteX9" fmla="*/ 64 w 1120652"/>
                      <a:gd name="connsiteY9" fmla="*/ 470647 h 1443841"/>
                      <a:gd name="connsiteX10" fmla="*/ 560358 w 1120652"/>
                      <a:gd name="connsiteY10" fmla="*/ 0 h 1443841"/>
                      <a:gd name="connsiteX0" fmla="*/ 560294 w 1120588"/>
                      <a:gd name="connsiteY0" fmla="*/ 0 h 1443841"/>
                      <a:gd name="connsiteX1" fmla="*/ 1120588 w 1120588"/>
                      <a:gd name="connsiteY1" fmla="*/ 470647 h 1443841"/>
                      <a:gd name="connsiteX2" fmla="*/ 755694 w 1120588"/>
                      <a:gd name="connsiteY2" fmla="*/ 1382309 h 1443841"/>
                      <a:gd name="connsiteX3" fmla="*/ 671721 w 1120588"/>
                      <a:gd name="connsiteY3" fmla="*/ 1427698 h 1443841"/>
                      <a:gd name="connsiteX4" fmla="*/ 620820 w 1120588"/>
                      <a:gd name="connsiteY4" fmla="*/ 1360488 h 1443841"/>
                      <a:gd name="connsiteX5" fmla="*/ 560263 w 1120588"/>
                      <a:gd name="connsiteY5" fmla="*/ 1440448 h 1443841"/>
                      <a:gd name="connsiteX6" fmla="*/ 499704 w 1120588"/>
                      <a:gd name="connsiteY6" fmla="*/ 1360488 h 1443841"/>
                      <a:gd name="connsiteX7" fmla="*/ 436577 w 1120588"/>
                      <a:gd name="connsiteY7" fmla="*/ 1443841 h 1443841"/>
                      <a:gd name="connsiteX8" fmla="*/ 0 w 1120588"/>
                      <a:gd name="connsiteY8" fmla="*/ 470647 h 1443841"/>
                      <a:gd name="connsiteX9" fmla="*/ 560294 w 1120588"/>
                      <a:gd name="connsiteY9" fmla="*/ 0 h 1443841"/>
                      <a:gd name="connsiteX0" fmla="*/ 560294 w 1120588"/>
                      <a:gd name="connsiteY0" fmla="*/ 0 h 1443841"/>
                      <a:gd name="connsiteX1" fmla="*/ 1120588 w 1120588"/>
                      <a:gd name="connsiteY1" fmla="*/ 470647 h 1443841"/>
                      <a:gd name="connsiteX2" fmla="*/ 755694 w 1120588"/>
                      <a:gd name="connsiteY2" fmla="*/ 1382309 h 1443841"/>
                      <a:gd name="connsiteX3" fmla="*/ 671721 w 1120588"/>
                      <a:gd name="connsiteY3" fmla="*/ 1427698 h 1443841"/>
                      <a:gd name="connsiteX4" fmla="*/ 620820 w 1120588"/>
                      <a:gd name="connsiteY4" fmla="*/ 1360488 h 1443841"/>
                      <a:gd name="connsiteX5" fmla="*/ 560263 w 1120588"/>
                      <a:gd name="connsiteY5" fmla="*/ 1440448 h 1443841"/>
                      <a:gd name="connsiteX6" fmla="*/ 499704 w 1120588"/>
                      <a:gd name="connsiteY6" fmla="*/ 1360488 h 1443841"/>
                      <a:gd name="connsiteX7" fmla="*/ 436577 w 1120588"/>
                      <a:gd name="connsiteY7" fmla="*/ 1443841 h 1443841"/>
                      <a:gd name="connsiteX8" fmla="*/ 0 w 1120588"/>
                      <a:gd name="connsiteY8" fmla="*/ 470647 h 1443841"/>
                      <a:gd name="connsiteX9" fmla="*/ 560294 w 1120588"/>
                      <a:gd name="connsiteY9" fmla="*/ 0 h 1443841"/>
                      <a:gd name="connsiteX0" fmla="*/ 560294 w 1121239"/>
                      <a:gd name="connsiteY0" fmla="*/ 0 h 1443841"/>
                      <a:gd name="connsiteX1" fmla="*/ 1120588 w 1121239"/>
                      <a:gd name="connsiteY1" fmla="*/ 470647 h 1443841"/>
                      <a:gd name="connsiteX2" fmla="*/ 671721 w 1121239"/>
                      <a:gd name="connsiteY2" fmla="*/ 1427698 h 1443841"/>
                      <a:gd name="connsiteX3" fmla="*/ 620820 w 1121239"/>
                      <a:gd name="connsiteY3" fmla="*/ 1360488 h 1443841"/>
                      <a:gd name="connsiteX4" fmla="*/ 560263 w 1121239"/>
                      <a:gd name="connsiteY4" fmla="*/ 1440448 h 1443841"/>
                      <a:gd name="connsiteX5" fmla="*/ 499704 w 1121239"/>
                      <a:gd name="connsiteY5" fmla="*/ 1360488 h 1443841"/>
                      <a:gd name="connsiteX6" fmla="*/ 436577 w 1121239"/>
                      <a:gd name="connsiteY6" fmla="*/ 1443841 h 1443841"/>
                      <a:gd name="connsiteX7" fmla="*/ 0 w 1121239"/>
                      <a:gd name="connsiteY7" fmla="*/ 470647 h 1443841"/>
                      <a:gd name="connsiteX8" fmla="*/ 560294 w 1121239"/>
                      <a:gd name="connsiteY8" fmla="*/ 0 h 1443841"/>
                      <a:gd name="connsiteX0" fmla="*/ 560294 w 1120588"/>
                      <a:gd name="connsiteY0" fmla="*/ 0 h 1443841"/>
                      <a:gd name="connsiteX1" fmla="*/ 1120588 w 1120588"/>
                      <a:gd name="connsiteY1" fmla="*/ 470647 h 1443841"/>
                      <a:gd name="connsiteX2" fmla="*/ 671721 w 1120588"/>
                      <a:gd name="connsiteY2" fmla="*/ 1427698 h 1443841"/>
                      <a:gd name="connsiteX3" fmla="*/ 620820 w 1120588"/>
                      <a:gd name="connsiteY3" fmla="*/ 1360488 h 1443841"/>
                      <a:gd name="connsiteX4" fmla="*/ 560263 w 1120588"/>
                      <a:gd name="connsiteY4" fmla="*/ 1440448 h 1443841"/>
                      <a:gd name="connsiteX5" fmla="*/ 499704 w 1120588"/>
                      <a:gd name="connsiteY5" fmla="*/ 1360488 h 1443841"/>
                      <a:gd name="connsiteX6" fmla="*/ 436577 w 1120588"/>
                      <a:gd name="connsiteY6" fmla="*/ 1443841 h 1443841"/>
                      <a:gd name="connsiteX7" fmla="*/ 0 w 1120588"/>
                      <a:gd name="connsiteY7" fmla="*/ 470647 h 1443841"/>
                      <a:gd name="connsiteX8" fmla="*/ 560294 w 1120588"/>
                      <a:gd name="connsiteY8" fmla="*/ 0 h 1443841"/>
                      <a:gd name="connsiteX0" fmla="*/ 560294 w 1120588"/>
                      <a:gd name="connsiteY0" fmla="*/ 0 h 1443841"/>
                      <a:gd name="connsiteX1" fmla="*/ 1120588 w 1120588"/>
                      <a:gd name="connsiteY1" fmla="*/ 470647 h 1443841"/>
                      <a:gd name="connsiteX2" fmla="*/ 671721 w 1120588"/>
                      <a:gd name="connsiteY2" fmla="*/ 1427698 h 1443841"/>
                      <a:gd name="connsiteX3" fmla="*/ 620820 w 1120588"/>
                      <a:gd name="connsiteY3" fmla="*/ 1360488 h 1443841"/>
                      <a:gd name="connsiteX4" fmla="*/ 560263 w 1120588"/>
                      <a:gd name="connsiteY4" fmla="*/ 1440448 h 1443841"/>
                      <a:gd name="connsiteX5" fmla="*/ 499704 w 1120588"/>
                      <a:gd name="connsiteY5" fmla="*/ 1360488 h 1443841"/>
                      <a:gd name="connsiteX6" fmla="*/ 436577 w 1120588"/>
                      <a:gd name="connsiteY6" fmla="*/ 1443841 h 1443841"/>
                      <a:gd name="connsiteX7" fmla="*/ 0 w 1120588"/>
                      <a:gd name="connsiteY7" fmla="*/ 470647 h 1443841"/>
                      <a:gd name="connsiteX8" fmla="*/ 560294 w 1120588"/>
                      <a:gd name="connsiteY8" fmla="*/ 0 h 1443841"/>
                      <a:gd name="connsiteX0" fmla="*/ 560294 w 1120656"/>
                      <a:gd name="connsiteY0" fmla="*/ 0 h 1443841"/>
                      <a:gd name="connsiteX1" fmla="*/ 1120588 w 1120656"/>
                      <a:gd name="connsiteY1" fmla="*/ 470647 h 1443841"/>
                      <a:gd name="connsiteX2" fmla="*/ 671721 w 1120656"/>
                      <a:gd name="connsiteY2" fmla="*/ 1427698 h 1443841"/>
                      <a:gd name="connsiteX3" fmla="*/ 620820 w 1120656"/>
                      <a:gd name="connsiteY3" fmla="*/ 1360488 h 1443841"/>
                      <a:gd name="connsiteX4" fmla="*/ 560263 w 1120656"/>
                      <a:gd name="connsiteY4" fmla="*/ 1440448 h 1443841"/>
                      <a:gd name="connsiteX5" fmla="*/ 499704 w 1120656"/>
                      <a:gd name="connsiteY5" fmla="*/ 1360488 h 1443841"/>
                      <a:gd name="connsiteX6" fmla="*/ 436577 w 1120656"/>
                      <a:gd name="connsiteY6" fmla="*/ 1443841 h 1443841"/>
                      <a:gd name="connsiteX7" fmla="*/ 0 w 1120656"/>
                      <a:gd name="connsiteY7" fmla="*/ 470647 h 1443841"/>
                      <a:gd name="connsiteX8" fmla="*/ 560294 w 1120656"/>
                      <a:gd name="connsiteY8" fmla="*/ 0 h 1443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20656" h="1443841">
                        <a:moveTo>
                          <a:pt x="560294" y="0"/>
                        </a:moveTo>
                        <a:cubicBezTo>
                          <a:pt x="869736" y="0"/>
                          <a:pt x="1125472" y="232024"/>
                          <a:pt x="1120588" y="470647"/>
                        </a:cubicBezTo>
                        <a:cubicBezTo>
                          <a:pt x="1110584" y="959422"/>
                          <a:pt x="755016" y="1279391"/>
                          <a:pt x="671721" y="1427698"/>
                        </a:cubicBezTo>
                        <a:lnTo>
                          <a:pt x="620820" y="1360488"/>
                        </a:lnTo>
                        <a:lnTo>
                          <a:pt x="560263" y="1440448"/>
                        </a:lnTo>
                        <a:lnTo>
                          <a:pt x="499704" y="1360488"/>
                        </a:lnTo>
                        <a:lnTo>
                          <a:pt x="436577" y="1443841"/>
                        </a:lnTo>
                        <a:cubicBezTo>
                          <a:pt x="291051" y="1119443"/>
                          <a:pt x="-524" y="931570"/>
                          <a:pt x="0" y="470647"/>
                        </a:cubicBezTo>
                        <a:cubicBezTo>
                          <a:pt x="4482" y="227106"/>
                          <a:pt x="250852" y="0"/>
                          <a:pt x="56029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6" name="フリーフォーム: 図形 215">
                    <a:extLst>
                      <a:ext uri="{FF2B5EF4-FFF2-40B4-BE49-F238E27FC236}">
                        <a16:creationId xmlns:a16="http://schemas.microsoft.com/office/drawing/2014/main" id="{6D2F9FE1-9E81-49CC-9A1B-A61387F6EAD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918060" y="2232796"/>
                    <a:ext cx="999611" cy="1384598"/>
                  </a:xfrm>
                  <a:custGeom>
                    <a:avLst/>
                    <a:gdLst>
                      <a:gd name="connsiteX0" fmla="*/ 560358 w 1120652"/>
                      <a:gd name="connsiteY0" fmla="*/ 0 h 1443841"/>
                      <a:gd name="connsiteX1" fmla="*/ 1120652 w 1120652"/>
                      <a:gd name="connsiteY1" fmla="*/ 470647 h 1443841"/>
                      <a:gd name="connsiteX2" fmla="*/ 755758 w 1120652"/>
                      <a:gd name="connsiteY2" fmla="*/ 1382309 h 1443841"/>
                      <a:gd name="connsiteX3" fmla="*/ 671785 w 1120652"/>
                      <a:gd name="connsiteY3" fmla="*/ 1427698 h 1443841"/>
                      <a:gd name="connsiteX4" fmla="*/ 620884 w 1120652"/>
                      <a:gd name="connsiteY4" fmla="*/ 1360488 h 1443841"/>
                      <a:gd name="connsiteX5" fmla="*/ 560327 w 1120652"/>
                      <a:gd name="connsiteY5" fmla="*/ 1440448 h 1443841"/>
                      <a:gd name="connsiteX6" fmla="*/ 499768 w 1120652"/>
                      <a:gd name="connsiteY6" fmla="*/ 1360488 h 1443841"/>
                      <a:gd name="connsiteX7" fmla="*/ 436641 w 1120652"/>
                      <a:gd name="connsiteY7" fmla="*/ 1443841 h 1443841"/>
                      <a:gd name="connsiteX8" fmla="*/ 421517 w 1120652"/>
                      <a:gd name="connsiteY8" fmla="*/ 1439350 h 1443841"/>
                      <a:gd name="connsiteX9" fmla="*/ 64 w 1120652"/>
                      <a:gd name="connsiteY9" fmla="*/ 470647 h 1443841"/>
                      <a:gd name="connsiteX10" fmla="*/ 560358 w 1120652"/>
                      <a:gd name="connsiteY10" fmla="*/ 0 h 1443841"/>
                      <a:gd name="connsiteX0" fmla="*/ 560294 w 1120588"/>
                      <a:gd name="connsiteY0" fmla="*/ 0 h 1443841"/>
                      <a:gd name="connsiteX1" fmla="*/ 1120588 w 1120588"/>
                      <a:gd name="connsiteY1" fmla="*/ 470647 h 1443841"/>
                      <a:gd name="connsiteX2" fmla="*/ 755694 w 1120588"/>
                      <a:gd name="connsiteY2" fmla="*/ 1382309 h 1443841"/>
                      <a:gd name="connsiteX3" fmla="*/ 671721 w 1120588"/>
                      <a:gd name="connsiteY3" fmla="*/ 1427698 h 1443841"/>
                      <a:gd name="connsiteX4" fmla="*/ 620820 w 1120588"/>
                      <a:gd name="connsiteY4" fmla="*/ 1360488 h 1443841"/>
                      <a:gd name="connsiteX5" fmla="*/ 560263 w 1120588"/>
                      <a:gd name="connsiteY5" fmla="*/ 1440448 h 1443841"/>
                      <a:gd name="connsiteX6" fmla="*/ 499704 w 1120588"/>
                      <a:gd name="connsiteY6" fmla="*/ 1360488 h 1443841"/>
                      <a:gd name="connsiteX7" fmla="*/ 436577 w 1120588"/>
                      <a:gd name="connsiteY7" fmla="*/ 1443841 h 1443841"/>
                      <a:gd name="connsiteX8" fmla="*/ 0 w 1120588"/>
                      <a:gd name="connsiteY8" fmla="*/ 470647 h 1443841"/>
                      <a:gd name="connsiteX9" fmla="*/ 560294 w 1120588"/>
                      <a:gd name="connsiteY9" fmla="*/ 0 h 1443841"/>
                      <a:gd name="connsiteX0" fmla="*/ 560294 w 1120588"/>
                      <a:gd name="connsiteY0" fmla="*/ 0 h 1443841"/>
                      <a:gd name="connsiteX1" fmla="*/ 1120588 w 1120588"/>
                      <a:gd name="connsiteY1" fmla="*/ 470647 h 1443841"/>
                      <a:gd name="connsiteX2" fmla="*/ 755694 w 1120588"/>
                      <a:gd name="connsiteY2" fmla="*/ 1382309 h 1443841"/>
                      <a:gd name="connsiteX3" fmla="*/ 671721 w 1120588"/>
                      <a:gd name="connsiteY3" fmla="*/ 1427698 h 1443841"/>
                      <a:gd name="connsiteX4" fmla="*/ 620820 w 1120588"/>
                      <a:gd name="connsiteY4" fmla="*/ 1360488 h 1443841"/>
                      <a:gd name="connsiteX5" fmla="*/ 560263 w 1120588"/>
                      <a:gd name="connsiteY5" fmla="*/ 1440448 h 1443841"/>
                      <a:gd name="connsiteX6" fmla="*/ 499704 w 1120588"/>
                      <a:gd name="connsiteY6" fmla="*/ 1360488 h 1443841"/>
                      <a:gd name="connsiteX7" fmla="*/ 436577 w 1120588"/>
                      <a:gd name="connsiteY7" fmla="*/ 1443841 h 1443841"/>
                      <a:gd name="connsiteX8" fmla="*/ 0 w 1120588"/>
                      <a:gd name="connsiteY8" fmla="*/ 470647 h 1443841"/>
                      <a:gd name="connsiteX9" fmla="*/ 560294 w 1120588"/>
                      <a:gd name="connsiteY9" fmla="*/ 0 h 1443841"/>
                      <a:gd name="connsiteX0" fmla="*/ 560294 w 1121239"/>
                      <a:gd name="connsiteY0" fmla="*/ 0 h 1443841"/>
                      <a:gd name="connsiteX1" fmla="*/ 1120588 w 1121239"/>
                      <a:gd name="connsiteY1" fmla="*/ 470647 h 1443841"/>
                      <a:gd name="connsiteX2" fmla="*/ 671721 w 1121239"/>
                      <a:gd name="connsiteY2" fmla="*/ 1427698 h 1443841"/>
                      <a:gd name="connsiteX3" fmla="*/ 620820 w 1121239"/>
                      <a:gd name="connsiteY3" fmla="*/ 1360488 h 1443841"/>
                      <a:gd name="connsiteX4" fmla="*/ 560263 w 1121239"/>
                      <a:gd name="connsiteY4" fmla="*/ 1440448 h 1443841"/>
                      <a:gd name="connsiteX5" fmla="*/ 499704 w 1121239"/>
                      <a:gd name="connsiteY5" fmla="*/ 1360488 h 1443841"/>
                      <a:gd name="connsiteX6" fmla="*/ 436577 w 1121239"/>
                      <a:gd name="connsiteY6" fmla="*/ 1443841 h 1443841"/>
                      <a:gd name="connsiteX7" fmla="*/ 0 w 1121239"/>
                      <a:gd name="connsiteY7" fmla="*/ 470647 h 1443841"/>
                      <a:gd name="connsiteX8" fmla="*/ 560294 w 1121239"/>
                      <a:gd name="connsiteY8" fmla="*/ 0 h 1443841"/>
                      <a:gd name="connsiteX0" fmla="*/ 560294 w 1120588"/>
                      <a:gd name="connsiteY0" fmla="*/ 0 h 1443841"/>
                      <a:gd name="connsiteX1" fmla="*/ 1120588 w 1120588"/>
                      <a:gd name="connsiteY1" fmla="*/ 470647 h 1443841"/>
                      <a:gd name="connsiteX2" fmla="*/ 671721 w 1120588"/>
                      <a:gd name="connsiteY2" fmla="*/ 1427698 h 1443841"/>
                      <a:gd name="connsiteX3" fmla="*/ 620820 w 1120588"/>
                      <a:gd name="connsiteY3" fmla="*/ 1360488 h 1443841"/>
                      <a:gd name="connsiteX4" fmla="*/ 560263 w 1120588"/>
                      <a:gd name="connsiteY4" fmla="*/ 1440448 h 1443841"/>
                      <a:gd name="connsiteX5" fmla="*/ 499704 w 1120588"/>
                      <a:gd name="connsiteY5" fmla="*/ 1360488 h 1443841"/>
                      <a:gd name="connsiteX6" fmla="*/ 436577 w 1120588"/>
                      <a:gd name="connsiteY6" fmla="*/ 1443841 h 1443841"/>
                      <a:gd name="connsiteX7" fmla="*/ 0 w 1120588"/>
                      <a:gd name="connsiteY7" fmla="*/ 470647 h 1443841"/>
                      <a:gd name="connsiteX8" fmla="*/ 560294 w 1120588"/>
                      <a:gd name="connsiteY8" fmla="*/ 0 h 1443841"/>
                      <a:gd name="connsiteX0" fmla="*/ 560294 w 1120588"/>
                      <a:gd name="connsiteY0" fmla="*/ 0 h 1443841"/>
                      <a:gd name="connsiteX1" fmla="*/ 1120588 w 1120588"/>
                      <a:gd name="connsiteY1" fmla="*/ 470647 h 1443841"/>
                      <a:gd name="connsiteX2" fmla="*/ 671721 w 1120588"/>
                      <a:gd name="connsiteY2" fmla="*/ 1427698 h 1443841"/>
                      <a:gd name="connsiteX3" fmla="*/ 620820 w 1120588"/>
                      <a:gd name="connsiteY3" fmla="*/ 1360488 h 1443841"/>
                      <a:gd name="connsiteX4" fmla="*/ 560263 w 1120588"/>
                      <a:gd name="connsiteY4" fmla="*/ 1440448 h 1443841"/>
                      <a:gd name="connsiteX5" fmla="*/ 499704 w 1120588"/>
                      <a:gd name="connsiteY5" fmla="*/ 1360488 h 1443841"/>
                      <a:gd name="connsiteX6" fmla="*/ 436577 w 1120588"/>
                      <a:gd name="connsiteY6" fmla="*/ 1443841 h 1443841"/>
                      <a:gd name="connsiteX7" fmla="*/ 0 w 1120588"/>
                      <a:gd name="connsiteY7" fmla="*/ 470647 h 1443841"/>
                      <a:gd name="connsiteX8" fmla="*/ 560294 w 1120588"/>
                      <a:gd name="connsiteY8" fmla="*/ 0 h 1443841"/>
                      <a:gd name="connsiteX0" fmla="*/ 560294 w 1120656"/>
                      <a:gd name="connsiteY0" fmla="*/ 0 h 1443841"/>
                      <a:gd name="connsiteX1" fmla="*/ 1120588 w 1120656"/>
                      <a:gd name="connsiteY1" fmla="*/ 470647 h 1443841"/>
                      <a:gd name="connsiteX2" fmla="*/ 671721 w 1120656"/>
                      <a:gd name="connsiteY2" fmla="*/ 1427698 h 1443841"/>
                      <a:gd name="connsiteX3" fmla="*/ 620820 w 1120656"/>
                      <a:gd name="connsiteY3" fmla="*/ 1360488 h 1443841"/>
                      <a:gd name="connsiteX4" fmla="*/ 560263 w 1120656"/>
                      <a:gd name="connsiteY4" fmla="*/ 1440448 h 1443841"/>
                      <a:gd name="connsiteX5" fmla="*/ 499704 w 1120656"/>
                      <a:gd name="connsiteY5" fmla="*/ 1360488 h 1443841"/>
                      <a:gd name="connsiteX6" fmla="*/ 436577 w 1120656"/>
                      <a:gd name="connsiteY6" fmla="*/ 1443841 h 1443841"/>
                      <a:gd name="connsiteX7" fmla="*/ 0 w 1120656"/>
                      <a:gd name="connsiteY7" fmla="*/ 470647 h 1443841"/>
                      <a:gd name="connsiteX8" fmla="*/ 560294 w 1120656"/>
                      <a:gd name="connsiteY8" fmla="*/ 0 h 1443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20656" h="1443841">
                        <a:moveTo>
                          <a:pt x="560294" y="0"/>
                        </a:moveTo>
                        <a:cubicBezTo>
                          <a:pt x="869736" y="0"/>
                          <a:pt x="1125472" y="232024"/>
                          <a:pt x="1120588" y="470647"/>
                        </a:cubicBezTo>
                        <a:cubicBezTo>
                          <a:pt x="1110584" y="959422"/>
                          <a:pt x="755016" y="1279391"/>
                          <a:pt x="671721" y="1427698"/>
                        </a:cubicBezTo>
                        <a:lnTo>
                          <a:pt x="620820" y="1360488"/>
                        </a:lnTo>
                        <a:lnTo>
                          <a:pt x="560263" y="1440448"/>
                        </a:lnTo>
                        <a:lnTo>
                          <a:pt x="499704" y="1360488"/>
                        </a:lnTo>
                        <a:lnTo>
                          <a:pt x="436577" y="1443841"/>
                        </a:lnTo>
                        <a:cubicBezTo>
                          <a:pt x="291051" y="1119443"/>
                          <a:pt x="-524" y="931570"/>
                          <a:pt x="0" y="470647"/>
                        </a:cubicBezTo>
                        <a:cubicBezTo>
                          <a:pt x="4482" y="227106"/>
                          <a:pt x="250852" y="0"/>
                          <a:pt x="560294" y="0"/>
                        </a:cubicBezTo>
                        <a:close/>
                      </a:path>
                    </a:pathLst>
                  </a:custGeom>
                  <a:gradFill>
                    <a:gsLst>
                      <a:gs pos="5000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7" name="フリーフォーム: 図形 216">
                    <a:extLst>
                      <a:ext uri="{FF2B5EF4-FFF2-40B4-BE49-F238E27FC236}">
                        <a16:creationId xmlns:a16="http://schemas.microsoft.com/office/drawing/2014/main" id="{C36EA80D-EE7B-40BE-951A-CEA4DDF3823B}"/>
                      </a:ext>
                    </a:extLst>
                  </p:cNvPr>
                  <p:cNvSpPr/>
                  <p:nvPr/>
                </p:nvSpPr>
                <p:spPr>
                  <a:xfrm>
                    <a:off x="5076387" y="2406046"/>
                    <a:ext cx="665754" cy="740596"/>
                  </a:xfrm>
                  <a:custGeom>
                    <a:avLst/>
                    <a:gdLst>
                      <a:gd name="connsiteX0" fmla="*/ 792004 w 814864"/>
                      <a:gd name="connsiteY0" fmla="*/ 438159 h 1032670"/>
                      <a:gd name="connsiteX1" fmla="*/ 814864 w 814864"/>
                      <a:gd name="connsiteY1" fmla="*/ 568727 h 1032670"/>
                      <a:gd name="connsiteX2" fmla="*/ 792004 w 814864"/>
                      <a:gd name="connsiteY2" fmla="*/ 699295 h 1032670"/>
                      <a:gd name="connsiteX3" fmla="*/ 769144 w 814864"/>
                      <a:gd name="connsiteY3" fmla="*/ 568727 h 1032670"/>
                      <a:gd name="connsiteX4" fmla="*/ 792004 w 814864"/>
                      <a:gd name="connsiteY4" fmla="*/ 438159 h 1032670"/>
                      <a:gd name="connsiteX5" fmla="*/ 22860 w 814864"/>
                      <a:gd name="connsiteY5" fmla="*/ 438159 h 1032670"/>
                      <a:gd name="connsiteX6" fmla="*/ 45720 w 814864"/>
                      <a:gd name="connsiteY6" fmla="*/ 568727 h 1032670"/>
                      <a:gd name="connsiteX7" fmla="*/ 22860 w 814864"/>
                      <a:gd name="connsiteY7" fmla="*/ 699295 h 1032670"/>
                      <a:gd name="connsiteX8" fmla="*/ 0 w 814864"/>
                      <a:gd name="connsiteY8" fmla="*/ 568727 h 1032670"/>
                      <a:gd name="connsiteX9" fmla="*/ 22860 w 814864"/>
                      <a:gd name="connsiteY9" fmla="*/ 438159 h 1032670"/>
                      <a:gd name="connsiteX10" fmla="*/ 691991 w 814864"/>
                      <a:gd name="connsiteY10" fmla="*/ 318294 h 1032670"/>
                      <a:gd name="connsiteX11" fmla="*/ 714851 w 814864"/>
                      <a:gd name="connsiteY11" fmla="*/ 568722 h 1032670"/>
                      <a:gd name="connsiteX12" fmla="*/ 691991 w 814864"/>
                      <a:gd name="connsiteY12" fmla="*/ 819150 h 1032670"/>
                      <a:gd name="connsiteX13" fmla="*/ 669131 w 814864"/>
                      <a:gd name="connsiteY13" fmla="*/ 568722 h 1032670"/>
                      <a:gd name="connsiteX14" fmla="*/ 691991 w 814864"/>
                      <a:gd name="connsiteY14" fmla="*/ 318294 h 1032670"/>
                      <a:gd name="connsiteX15" fmla="*/ 118110 w 814864"/>
                      <a:gd name="connsiteY15" fmla="*/ 318294 h 1032670"/>
                      <a:gd name="connsiteX16" fmla="*/ 140970 w 814864"/>
                      <a:gd name="connsiteY16" fmla="*/ 568722 h 1032670"/>
                      <a:gd name="connsiteX17" fmla="*/ 118110 w 814864"/>
                      <a:gd name="connsiteY17" fmla="*/ 819150 h 1032670"/>
                      <a:gd name="connsiteX18" fmla="*/ 95250 w 814864"/>
                      <a:gd name="connsiteY18" fmla="*/ 568722 h 1032670"/>
                      <a:gd name="connsiteX19" fmla="*/ 118110 w 814864"/>
                      <a:gd name="connsiteY19" fmla="*/ 318294 h 1032670"/>
                      <a:gd name="connsiteX20" fmla="*/ 594360 w 814864"/>
                      <a:gd name="connsiteY20" fmla="*/ 189707 h 1032670"/>
                      <a:gd name="connsiteX21" fmla="*/ 617220 w 814864"/>
                      <a:gd name="connsiteY21" fmla="*/ 532607 h 1032670"/>
                      <a:gd name="connsiteX22" fmla="*/ 594360 w 814864"/>
                      <a:gd name="connsiteY22" fmla="*/ 875507 h 1032670"/>
                      <a:gd name="connsiteX23" fmla="*/ 571500 w 814864"/>
                      <a:gd name="connsiteY23" fmla="*/ 532607 h 1032670"/>
                      <a:gd name="connsiteX24" fmla="*/ 594360 w 814864"/>
                      <a:gd name="connsiteY24" fmla="*/ 189707 h 1032670"/>
                      <a:gd name="connsiteX25" fmla="*/ 210979 w 814864"/>
                      <a:gd name="connsiteY25" fmla="*/ 189707 h 1032670"/>
                      <a:gd name="connsiteX26" fmla="*/ 233839 w 814864"/>
                      <a:gd name="connsiteY26" fmla="*/ 532607 h 1032670"/>
                      <a:gd name="connsiteX27" fmla="*/ 210979 w 814864"/>
                      <a:gd name="connsiteY27" fmla="*/ 875507 h 1032670"/>
                      <a:gd name="connsiteX28" fmla="*/ 188119 w 814864"/>
                      <a:gd name="connsiteY28" fmla="*/ 532607 h 1032670"/>
                      <a:gd name="connsiteX29" fmla="*/ 210979 w 814864"/>
                      <a:gd name="connsiteY29" fmla="*/ 189707 h 1032670"/>
                      <a:gd name="connsiteX30" fmla="*/ 499111 w 814864"/>
                      <a:gd name="connsiteY30" fmla="*/ 87313 h 1032670"/>
                      <a:gd name="connsiteX31" fmla="*/ 521971 w 814864"/>
                      <a:gd name="connsiteY31" fmla="*/ 519510 h 1032670"/>
                      <a:gd name="connsiteX32" fmla="*/ 499111 w 814864"/>
                      <a:gd name="connsiteY32" fmla="*/ 951707 h 1032670"/>
                      <a:gd name="connsiteX33" fmla="*/ 476251 w 814864"/>
                      <a:gd name="connsiteY33" fmla="*/ 519510 h 1032670"/>
                      <a:gd name="connsiteX34" fmla="*/ 499111 w 814864"/>
                      <a:gd name="connsiteY34" fmla="*/ 87313 h 1032670"/>
                      <a:gd name="connsiteX35" fmla="*/ 303848 w 814864"/>
                      <a:gd name="connsiteY35" fmla="*/ 87313 h 1032670"/>
                      <a:gd name="connsiteX36" fmla="*/ 326708 w 814864"/>
                      <a:gd name="connsiteY36" fmla="*/ 519510 h 1032670"/>
                      <a:gd name="connsiteX37" fmla="*/ 303848 w 814864"/>
                      <a:gd name="connsiteY37" fmla="*/ 951707 h 1032670"/>
                      <a:gd name="connsiteX38" fmla="*/ 280988 w 814864"/>
                      <a:gd name="connsiteY38" fmla="*/ 519510 h 1032670"/>
                      <a:gd name="connsiteX39" fmla="*/ 303848 w 814864"/>
                      <a:gd name="connsiteY39" fmla="*/ 87313 h 1032670"/>
                      <a:gd name="connsiteX40" fmla="*/ 400368 w 814864"/>
                      <a:gd name="connsiteY40" fmla="*/ 0 h 1032670"/>
                      <a:gd name="connsiteX41" fmla="*/ 423228 w 814864"/>
                      <a:gd name="connsiteY41" fmla="*/ 516335 h 1032670"/>
                      <a:gd name="connsiteX42" fmla="*/ 400368 w 814864"/>
                      <a:gd name="connsiteY42" fmla="*/ 1032670 h 1032670"/>
                      <a:gd name="connsiteX43" fmla="*/ 377508 w 814864"/>
                      <a:gd name="connsiteY43" fmla="*/ 516335 h 1032670"/>
                      <a:gd name="connsiteX44" fmla="*/ 400368 w 814864"/>
                      <a:gd name="connsiteY44" fmla="*/ 0 h 10326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814864" h="1032670">
                        <a:moveTo>
                          <a:pt x="792004" y="438159"/>
                        </a:moveTo>
                        <a:cubicBezTo>
                          <a:pt x="804629" y="438159"/>
                          <a:pt x="814864" y="496616"/>
                          <a:pt x="814864" y="568727"/>
                        </a:cubicBezTo>
                        <a:cubicBezTo>
                          <a:pt x="814864" y="640838"/>
                          <a:pt x="804629" y="699295"/>
                          <a:pt x="792004" y="699295"/>
                        </a:cubicBezTo>
                        <a:cubicBezTo>
                          <a:pt x="779379" y="699295"/>
                          <a:pt x="769144" y="640838"/>
                          <a:pt x="769144" y="568727"/>
                        </a:cubicBezTo>
                        <a:cubicBezTo>
                          <a:pt x="769144" y="496616"/>
                          <a:pt x="779379" y="438159"/>
                          <a:pt x="792004" y="438159"/>
                        </a:cubicBezTo>
                        <a:close/>
                        <a:moveTo>
                          <a:pt x="22860" y="438159"/>
                        </a:moveTo>
                        <a:cubicBezTo>
                          <a:pt x="35485" y="438159"/>
                          <a:pt x="45720" y="496616"/>
                          <a:pt x="45720" y="568727"/>
                        </a:cubicBezTo>
                        <a:cubicBezTo>
                          <a:pt x="45720" y="640838"/>
                          <a:pt x="35485" y="699295"/>
                          <a:pt x="22860" y="699295"/>
                        </a:cubicBezTo>
                        <a:cubicBezTo>
                          <a:pt x="10235" y="699295"/>
                          <a:pt x="0" y="640838"/>
                          <a:pt x="0" y="568727"/>
                        </a:cubicBezTo>
                        <a:cubicBezTo>
                          <a:pt x="0" y="496616"/>
                          <a:pt x="10235" y="438159"/>
                          <a:pt x="22860" y="438159"/>
                        </a:cubicBezTo>
                        <a:close/>
                        <a:moveTo>
                          <a:pt x="691991" y="318294"/>
                        </a:moveTo>
                        <a:cubicBezTo>
                          <a:pt x="704616" y="318294"/>
                          <a:pt x="714851" y="430414"/>
                          <a:pt x="714851" y="568722"/>
                        </a:cubicBezTo>
                        <a:cubicBezTo>
                          <a:pt x="714851" y="707030"/>
                          <a:pt x="704616" y="819150"/>
                          <a:pt x="691991" y="819150"/>
                        </a:cubicBezTo>
                        <a:cubicBezTo>
                          <a:pt x="679366" y="819150"/>
                          <a:pt x="669131" y="707030"/>
                          <a:pt x="669131" y="568722"/>
                        </a:cubicBezTo>
                        <a:cubicBezTo>
                          <a:pt x="669131" y="430414"/>
                          <a:pt x="679366" y="318294"/>
                          <a:pt x="691991" y="318294"/>
                        </a:cubicBezTo>
                        <a:close/>
                        <a:moveTo>
                          <a:pt x="118110" y="318294"/>
                        </a:moveTo>
                        <a:cubicBezTo>
                          <a:pt x="130735" y="318294"/>
                          <a:pt x="140970" y="430414"/>
                          <a:pt x="140970" y="568722"/>
                        </a:cubicBezTo>
                        <a:cubicBezTo>
                          <a:pt x="140970" y="707030"/>
                          <a:pt x="130735" y="819150"/>
                          <a:pt x="118110" y="819150"/>
                        </a:cubicBezTo>
                        <a:cubicBezTo>
                          <a:pt x="105485" y="819150"/>
                          <a:pt x="95250" y="707030"/>
                          <a:pt x="95250" y="568722"/>
                        </a:cubicBezTo>
                        <a:cubicBezTo>
                          <a:pt x="95250" y="430414"/>
                          <a:pt x="105485" y="318294"/>
                          <a:pt x="118110" y="318294"/>
                        </a:cubicBezTo>
                        <a:close/>
                        <a:moveTo>
                          <a:pt x="594360" y="189707"/>
                        </a:moveTo>
                        <a:cubicBezTo>
                          <a:pt x="606985" y="189707"/>
                          <a:pt x="617220" y="343229"/>
                          <a:pt x="617220" y="532607"/>
                        </a:cubicBezTo>
                        <a:cubicBezTo>
                          <a:pt x="617220" y="721985"/>
                          <a:pt x="606985" y="875507"/>
                          <a:pt x="594360" y="875507"/>
                        </a:cubicBezTo>
                        <a:cubicBezTo>
                          <a:pt x="581735" y="875507"/>
                          <a:pt x="571500" y="721985"/>
                          <a:pt x="571500" y="532607"/>
                        </a:cubicBezTo>
                        <a:cubicBezTo>
                          <a:pt x="571500" y="343229"/>
                          <a:pt x="581735" y="189707"/>
                          <a:pt x="594360" y="189707"/>
                        </a:cubicBezTo>
                        <a:close/>
                        <a:moveTo>
                          <a:pt x="210979" y="189707"/>
                        </a:moveTo>
                        <a:cubicBezTo>
                          <a:pt x="223604" y="189707"/>
                          <a:pt x="233839" y="343229"/>
                          <a:pt x="233839" y="532607"/>
                        </a:cubicBezTo>
                        <a:cubicBezTo>
                          <a:pt x="233839" y="721985"/>
                          <a:pt x="223604" y="875507"/>
                          <a:pt x="210979" y="875507"/>
                        </a:cubicBezTo>
                        <a:cubicBezTo>
                          <a:pt x="198354" y="875507"/>
                          <a:pt x="188119" y="721985"/>
                          <a:pt x="188119" y="532607"/>
                        </a:cubicBezTo>
                        <a:cubicBezTo>
                          <a:pt x="188119" y="343229"/>
                          <a:pt x="198354" y="189707"/>
                          <a:pt x="210979" y="189707"/>
                        </a:cubicBezTo>
                        <a:close/>
                        <a:moveTo>
                          <a:pt x="499111" y="87313"/>
                        </a:moveTo>
                        <a:cubicBezTo>
                          <a:pt x="511736" y="87313"/>
                          <a:pt x="521971" y="280814"/>
                          <a:pt x="521971" y="519510"/>
                        </a:cubicBezTo>
                        <a:cubicBezTo>
                          <a:pt x="521971" y="758206"/>
                          <a:pt x="511736" y="951707"/>
                          <a:pt x="499111" y="951707"/>
                        </a:cubicBezTo>
                        <a:cubicBezTo>
                          <a:pt x="486486" y="951707"/>
                          <a:pt x="476251" y="758206"/>
                          <a:pt x="476251" y="519510"/>
                        </a:cubicBezTo>
                        <a:cubicBezTo>
                          <a:pt x="476251" y="280814"/>
                          <a:pt x="486486" y="87313"/>
                          <a:pt x="499111" y="87313"/>
                        </a:cubicBezTo>
                        <a:close/>
                        <a:moveTo>
                          <a:pt x="303848" y="87313"/>
                        </a:moveTo>
                        <a:cubicBezTo>
                          <a:pt x="316473" y="87313"/>
                          <a:pt x="326708" y="280814"/>
                          <a:pt x="326708" y="519510"/>
                        </a:cubicBezTo>
                        <a:cubicBezTo>
                          <a:pt x="326708" y="758206"/>
                          <a:pt x="316473" y="951707"/>
                          <a:pt x="303848" y="951707"/>
                        </a:cubicBezTo>
                        <a:cubicBezTo>
                          <a:pt x="291223" y="951707"/>
                          <a:pt x="280988" y="758206"/>
                          <a:pt x="280988" y="519510"/>
                        </a:cubicBezTo>
                        <a:cubicBezTo>
                          <a:pt x="280988" y="280814"/>
                          <a:pt x="291223" y="87313"/>
                          <a:pt x="303848" y="87313"/>
                        </a:cubicBezTo>
                        <a:close/>
                        <a:moveTo>
                          <a:pt x="400368" y="0"/>
                        </a:moveTo>
                        <a:cubicBezTo>
                          <a:pt x="412993" y="0"/>
                          <a:pt x="423228" y="231171"/>
                          <a:pt x="423228" y="516335"/>
                        </a:cubicBezTo>
                        <a:cubicBezTo>
                          <a:pt x="423228" y="801499"/>
                          <a:pt x="412993" y="1032670"/>
                          <a:pt x="400368" y="1032670"/>
                        </a:cubicBezTo>
                        <a:cubicBezTo>
                          <a:pt x="387743" y="1032670"/>
                          <a:pt x="377508" y="801499"/>
                          <a:pt x="377508" y="516335"/>
                        </a:cubicBezTo>
                        <a:cubicBezTo>
                          <a:pt x="377508" y="231171"/>
                          <a:pt x="387743" y="0"/>
                          <a:pt x="400368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7" name="グループ化 166">
                  <a:extLst>
                    <a:ext uri="{FF2B5EF4-FFF2-40B4-BE49-F238E27FC236}">
                      <a16:creationId xmlns:a16="http://schemas.microsoft.com/office/drawing/2014/main" id="{DF7ABB95-B170-416A-94B7-A5C65067BE29}"/>
                    </a:ext>
                  </a:extLst>
                </p:cNvPr>
                <p:cNvGrpSpPr/>
                <p:nvPr/>
              </p:nvGrpSpPr>
              <p:grpSpPr>
                <a:xfrm rot="21094701">
                  <a:off x="4794455" y="2125057"/>
                  <a:ext cx="777343" cy="1542525"/>
                  <a:chOff x="4873206" y="2182481"/>
                  <a:chExt cx="1072120" cy="1485032"/>
                </a:xfrm>
              </p:grpSpPr>
              <p:sp>
                <p:nvSpPr>
                  <p:cNvPr id="212" name="フリーフォーム: 図形 211">
                    <a:extLst>
                      <a:ext uri="{FF2B5EF4-FFF2-40B4-BE49-F238E27FC236}">
                        <a16:creationId xmlns:a16="http://schemas.microsoft.com/office/drawing/2014/main" id="{57EE93C3-DC57-4F4F-AD4F-710CE617F06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873206" y="2182481"/>
                    <a:ext cx="1072120" cy="1485032"/>
                  </a:xfrm>
                  <a:custGeom>
                    <a:avLst/>
                    <a:gdLst>
                      <a:gd name="connsiteX0" fmla="*/ 560358 w 1120652"/>
                      <a:gd name="connsiteY0" fmla="*/ 0 h 1443841"/>
                      <a:gd name="connsiteX1" fmla="*/ 1120652 w 1120652"/>
                      <a:gd name="connsiteY1" fmla="*/ 470647 h 1443841"/>
                      <a:gd name="connsiteX2" fmla="*/ 755758 w 1120652"/>
                      <a:gd name="connsiteY2" fmla="*/ 1382309 h 1443841"/>
                      <a:gd name="connsiteX3" fmla="*/ 671785 w 1120652"/>
                      <a:gd name="connsiteY3" fmla="*/ 1427698 h 1443841"/>
                      <a:gd name="connsiteX4" fmla="*/ 620884 w 1120652"/>
                      <a:gd name="connsiteY4" fmla="*/ 1360488 h 1443841"/>
                      <a:gd name="connsiteX5" fmla="*/ 560327 w 1120652"/>
                      <a:gd name="connsiteY5" fmla="*/ 1440448 h 1443841"/>
                      <a:gd name="connsiteX6" fmla="*/ 499768 w 1120652"/>
                      <a:gd name="connsiteY6" fmla="*/ 1360488 h 1443841"/>
                      <a:gd name="connsiteX7" fmla="*/ 436641 w 1120652"/>
                      <a:gd name="connsiteY7" fmla="*/ 1443841 h 1443841"/>
                      <a:gd name="connsiteX8" fmla="*/ 421517 w 1120652"/>
                      <a:gd name="connsiteY8" fmla="*/ 1439350 h 1443841"/>
                      <a:gd name="connsiteX9" fmla="*/ 64 w 1120652"/>
                      <a:gd name="connsiteY9" fmla="*/ 470647 h 1443841"/>
                      <a:gd name="connsiteX10" fmla="*/ 560358 w 1120652"/>
                      <a:gd name="connsiteY10" fmla="*/ 0 h 1443841"/>
                      <a:gd name="connsiteX0" fmla="*/ 560294 w 1120588"/>
                      <a:gd name="connsiteY0" fmla="*/ 0 h 1443841"/>
                      <a:gd name="connsiteX1" fmla="*/ 1120588 w 1120588"/>
                      <a:gd name="connsiteY1" fmla="*/ 470647 h 1443841"/>
                      <a:gd name="connsiteX2" fmla="*/ 755694 w 1120588"/>
                      <a:gd name="connsiteY2" fmla="*/ 1382309 h 1443841"/>
                      <a:gd name="connsiteX3" fmla="*/ 671721 w 1120588"/>
                      <a:gd name="connsiteY3" fmla="*/ 1427698 h 1443841"/>
                      <a:gd name="connsiteX4" fmla="*/ 620820 w 1120588"/>
                      <a:gd name="connsiteY4" fmla="*/ 1360488 h 1443841"/>
                      <a:gd name="connsiteX5" fmla="*/ 560263 w 1120588"/>
                      <a:gd name="connsiteY5" fmla="*/ 1440448 h 1443841"/>
                      <a:gd name="connsiteX6" fmla="*/ 499704 w 1120588"/>
                      <a:gd name="connsiteY6" fmla="*/ 1360488 h 1443841"/>
                      <a:gd name="connsiteX7" fmla="*/ 436577 w 1120588"/>
                      <a:gd name="connsiteY7" fmla="*/ 1443841 h 1443841"/>
                      <a:gd name="connsiteX8" fmla="*/ 0 w 1120588"/>
                      <a:gd name="connsiteY8" fmla="*/ 470647 h 1443841"/>
                      <a:gd name="connsiteX9" fmla="*/ 560294 w 1120588"/>
                      <a:gd name="connsiteY9" fmla="*/ 0 h 1443841"/>
                      <a:gd name="connsiteX0" fmla="*/ 560294 w 1120588"/>
                      <a:gd name="connsiteY0" fmla="*/ 0 h 1443841"/>
                      <a:gd name="connsiteX1" fmla="*/ 1120588 w 1120588"/>
                      <a:gd name="connsiteY1" fmla="*/ 470647 h 1443841"/>
                      <a:gd name="connsiteX2" fmla="*/ 755694 w 1120588"/>
                      <a:gd name="connsiteY2" fmla="*/ 1382309 h 1443841"/>
                      <a:gd name="connsiteX3" fmla="*/ 671721 w 1120588"/>
                      <a:gd name="connsiteY3" fmla="*/ 1427698 h 1443841"/>
                      <a:gd name="connsiteX4" fmla="*/ 620820 w 1120588"/>
                      <a:gd name="connsiteY4" fmla="*/ 1360488 h 1443841"/>
                      <a:gd name="connsiteX5" fmla="*/ 560263 w 1120588"/>
                      <a:gd name="connsiteY5" fmla="*/ 1440448 h 1443841"/>
                      <a:gd name="connsiteX6" fmla="*/ 499704 w 1120588"/>
                      <a:gd name="connsiteY6" fmla="*/ 1360488 h 1443841"/>
                      <a:gd name="connsiteX7" fmla="*/ 436577 w 1120588"/>
                      <a:gd name="connsiteY7" fmla="*/ 1443841 h 1443841"/>
                      <a:gd name="connsiteX8" fmla="*/ 0 w 1120588"/>
                      <a:gd name="connsiteY8" fmla="*/ 470647 h 1443841"/>
                      <a:gd name="connsiteX9" fmla="*/ 560294 w 1120588"/>
                      <a:gd name="connsiteY9" fmla="*/ 0 h 1443841"/>
                      <a:gd name="connsiteX0" fmla="*/ 560294 w 1121239"/>
                      <a:gd name="connsiteY0" fmla="*/ 0 h 1443841"/>
                      <a:gd name="connsiteX1" fmla="*/ 1120588 w 1121239"/>
                      <a:gd name="connsiteY1" fmla="*/ 470647 h 1443841"/>
                      <a:gd name="connsiteX2" fmla="*/ 671721 w 1121239"/>
                      <a:gd name="connsiteY2" fmla="*/ 1427698 h 1443841"/>
                      <a:gd name="connsiteX3" fmla="*/ 620820 w 1121239"/>
                      <a:gd name="connsiteY3" fmla="*/ 1360488 h 1443841"/>
                      <a:gd name="connsiteX4" fmla="*/ 560263 w 1121239"/>
                      <a:gd name="connsiteY4" fmla="*/ 1440448 h 1443841"/>
                      <a:gd name="connsiteX5" fmla="*/ 499704 w 1121239"/>
                      <a:gd name="connsiteY5" fmla="*/ 1360488 h 1443841"/>
                      <a:gd name="connsiteX6" fmla="*/ 436577 w 1121239"/>
                      <a:gd name="connsiteY6" fmla="*/ 1443841 h 1443841"/>
                      <a:gd name="connsiteX7" fmla="*/ 0 w 1121239"/>
                      <a:gd name="connsiteY7" fmla="*/ 470647 h 1443841"/>
                      <a:gd name="connsiteX8" fmla="*/ 560294 w 1121239"/>
                      <a:gd name="connsiteY8" fmla="*/ 0 h 1443841"/>
                      <a:gd name="connsiteX0" fmla="*/ 560294 w 1120588"/>
                      <a:gd name="connsiteY0" fmla="*/ 0 h 1443841"/>
                      <a:gd name="connsiteX1" fmla="*/ 1120588 w 1120588"/>
                      <a:gd name="connsiteY1" fmla="*/ 470647 h 1443841"/>
                      <a:gd name="connsiteX2" fmla="*/ 671721 w 1120588"/>
                      <a:gd name="connsiteY2" fmla="*/ 1427698 h 1443841"/>
                      <a:gd name="connsiteX3" fmla="*/ 620820 w 1120588"/>
                      <a:gd name="connsiteY3" fmla="*/ 1360488 h 1443841"/>
                      <a:gd name="connsiteX4" fmla="*/ 560263 w 1120588"/>
                      <a:gd name="connsiteY4" fmla="*/ 1440448 h 1443841"/>
                      <a:gd name="connsiteX5" fmla="*/ 499704 w 1120588"/>
                      <a:gd name="connsiteY5" fmla="*/ 1360488 h 1443841"/>
                      <a:gd name="connsiteX6" fmla="*/ 436577 w 1120588"/>
                      <a:gd name="connsiteY6" fmla="*/ 1443841 h 1443841"/>
                      <a:gd name="connsiteX7" fmla="*/ 0 w 1120588"/>
                      <a:gd name="connsiteY7" fmla="*/ 470647 h 1443841"/>
                      <a:gd name="connsiteX8" fmla="*/ 560294 w 1120588"/>
                      <a:gd name="connsiteY8" fmla="*/ 0 h 1443841"/>
                      <a:gd name="connsiteX0" fmla="*/ 560294 w 1120588"/>
                      <a:gd name="connsiteY0" fmla="*/ 0 h 1443841"/>
                      <a:gd name="connsiteX1" fmla="*/ 1120588 w 1120588"/>
                      <a:gd name="connsiteY1" fmla="*/ 470647 h 1443841"/>
                      <a:gd name="connsiteX2" fmla="*/ 671721 w 1120588"/>
                      <a:gd name="connsiteY2" fmla="*/ 1427698 h 1443841"/>
                      <a:gd name="connsiteX3" fmla="*/ 620820 w 1120588"/>
                      <a:gd name="connsiteY3" fmla="*/ 1360488 h 1443841"/>
                      <a:gd name="connsiteX4" fmla="*/ 560263 w 1120588"/>
                      <a:gd name="connsiteY4" fmla="*/ 1440448 h 1443841"/>
                      <a:gd name="connsiteX5" fmla="*/ 499704 w 1120588"/>
                      <a:gd name="connsiteY5" fmla="*/ 1360488 h 1443841"/>
                      <a:gd name="connsiteX6" fmla="*/ 436577 w 1120588"/>
                      <a:gd name="connsiteY6" fmla="*/ 1443841 h 1443841"/>
                      <a:gd name="connsiteX7" fmla="*/ 0 w 1120588"/>
                      <a:gd name="connsiteY7" fmla="*/ 470647 h 1443841"/>
                      <a:gd name="connsiteX8" fmla="*/ 560294 w 1120588"/>
                      <a:gd name="connsiteY8" fmla="*/ 0 h 1443841"/>
                      <a:gd name="connsiteX0" fmla="*/ 560294 w 1120656"/>
                      <a:gd name="connsiteY0" fmla="*/ 0 h 1443841"/>
                      <a:gd name="connsiteX1" fmla="*/ 1120588 w 1120656"/>
                      <a:gd name="connsiteY1" fmla="*/ 470647 h 1443841"/>
                      <a:gd name="connsiteX2" fmla="*/ 671721 w 1120656"/>
                      <a:gd name="connsiteY2" fmla="*/ 1427698 h 1443841"/>
                      <a:gd name="connsiteX3" fmla="*/ 620820 w 1120656"/>
                      <a:gd name="connsiteY3" fmla="*/ 1360488 h 1443841"/>
                      <a:gd name="connsiteX4" fmla="*/ 560263 w 1120656"/>
                      <a:gd name="connsiteY4" fmla="*/ 1440448 h 1443841"/>
                      <a:gd name="connsiteX5" fmla="*/ 499704 w 1120656"/>
                      <a:gd name="connsiteY5" fmla="*/ 1360488 h 1443841"/>
                      <a:gd name="connsiteX6" fmla="*/ 436577 w 1120656"/>
                      <a:gd name="connsiteY6" fmla="*/ 1443841 h 1443841"/>
                      <a:gd name="connsiteX7" fmla="*/ 0 w 1120656"/>
                      <a:gd name="connsiteY7" fmla="*/ 470647 h 1443841"/>
                      <a:gd name="connsiteX8" fmla="*/ 560294 w 1120656"/>
                      <a:gd name="connsiteY8" fmla="*/ 0 h 1443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20656" h="1443841">
                        <a:moveTo>
                          <a:pt x="560294" y="0"/>
                        </a:moveTo>
                        <a:cubicBezTo>
                          <a:pt x="869736" y="0"/>
                          <a:pt x="1125472" y="232024"/>
                          <a:pt x="1120588" y="470647"/>
                        </a:cubicBezTo>
                        <a:cubicBezTo>
                          <a:pt x="1110584" y="959422"/>
                          <a:pt x="755016" y="1279391"/>
                          <a:pt x="671721" y="1427698"/>
                        </a:cubicBezTo>
                        <a:lnTo>
                          <a:pt x="620820" y="1360488"/>
                        </a:lnTo>
                        <a:lnTo>
                          <a:pt x="560263" y="1440448"/>
                        </a:lnTo>
                        <a:lnTo>
                          <a:pt x="499704" y="1360488"/>
                        </a:lnTo>
                        <a:lnTo>
                          <a:pt x="436577" y="1443841"/>
                        </a:lnTo>
                        <a:cubicBezTo>
                          <a:pt x="291051" y="1119443"/>
                          <a:pt x="-524" y="931570"/>
                          <a:pt x="0" y="470647"/>
                        </a:cubicBezTo>
                        <a:cubicBezTo>
                          <a:pt x="4482" y="227106"/>
                          <a:pt x="250852" y="0"/>
                          <a:pt x="56029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3" name="フリーフォーム: 図形 212">
                    <a:extLst>
                      <a:ext uri="{FF2B5EF4-FFF2-40B4-BE49-F238E27FC236}">
                        <a16:creationId xmlns:a16="http://schemas.microsoft.com/office/drawing/2014/main" id="{2194AEFB-BF91-4102-8924-13762A90DB5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892192" y="2232699"/>
                    <a:ext cx="999612" cy="1384598"/>
                  </a:xfrm>
                  <a:custGeom>
                    <a:avLst/>
                    <a:gdLst>
                      <a:gd name="connsiteX0" fmla="*/ 560358 w 1120652"/>
                      <a:gd name="connsiteY0" fmla="*/ 0 h 1443841"/>
                      <a:gd name="connsiteX1" fmla="*/ 1120652 w 1120652"/>
                      <a:gd name="connsiteY1" fmla="*/ 470647 h 1443841"/>
                      <a:gd name="connsiteX2" fmla="*/ 755758 w 1120652"/>
                      <a:gd name="connsiteY2" fmla="*/ 1382309 h 1443841"/>
                      <a:gd name="connsiteX3" fmla="*/ 671785 w 1120652"/>
                      <a:gd name="connsiteY3" fmla="*/ 1427698 h 1443841"/>
                      <a:gd name="connsiteX4" fmla="*/ 620884 w 1120652"/>
                      <a:gd name="connsiteY4" fmla="*/ 1360488 h 1443841"/>
                      <a:gd name="connsiteX5" fmla="*/ 560327 w 1120652"/>
                      <a:gd name="connsiteY5" fmla="*/ 1440448 h 1443841"/>
                      <a:gd name="connsiteX6" fmla="*/ 499768 w 1120652"/>
                      <a:gd name="connsiteY6" fmla="*/ 1360488 h 1443841"/>
                      <a:gd name="connsiteX7" fmla="*/ 436641 w 1120652"/>
                      <a:gd name="connsiteY7" fmla="*/ 1443841 h 1443841"/>
                      <a:gd name="connsiteX8" fmla="*/ 421517 w 1120652"/>
                      <a:gd name="connsiteY8" fmla="*/ 1439350 h 1443841"/>
                      <a:gd name="connsiteX9" fmla="*/ 64 w 1120652"/>
                      <a:gd name="connsiteY9" fmla="*/ 470647 h 1443841"/>
                      <a:gd name="connsiteX10" fmla="*/ 560358 w 1120652"/>
                      <a:gd name="connsiteY10" fmla="*/ 0 h 1443841"/>
                      <a:gd name="connsiteX0" fmla="*/ 560294 w 1120588"/>
                      <a:gd name="connsiteY0" fmla="*/ 0 h 1443841"/>
                      <a:gd name="connsiteX1" fmla="*/ 1120588 w 1120588"/>
                      <a:gd name="connsiteY1" fmla="*/ 470647 h 1443841"/>
                      <a:gd name="connsiteX2" fmla="*/ 755694 w 1120588"/>
                      <a:gd name="connsiteY2" fmla="*/ 1382309 h 1443841"/>
                      <a:gd name="connsiteX3" fmla="*/ 671721 w 1120588"/>
                      <a:gd name="connsiteY3" fmla="*/ 1427698 h 1443841"/>
                      <a:gd name="connsiteX4" fmla="*/ 620820 w 1120588"/>
                      <a:gd name="connsiteY4" fmla="*/ 1360488 h 1443841"/>
                      <a:gd name="connsiteX5" fmla="*/ 560263 w 1120588"/>
                      <a:gd name="connsiteY5" fmla="*/ 1440448 h 1443841"/>
                      <a:gd name="connsiteX6" fmla="*/ 499704 w 1120588"/>
                      <a:gd name="connsiteY6" fmla="*/ 1360488 h 1443841"/>
                      <a:gd name="connsiteX7" fmla="*/ 436577 w 1120588"/>
                      <a:gd name="connsiteY7" fmla="*/ 1443841 h 1443841"/>
                      <a:gd name="connsiteX8" fmla="*/ 0 w 1120588"/>
                      <a:gd name="connsiteY8" fmla="*/ 470647 h 1443841"/>
                      <a:gd name="connsiteX9" fmla="*/ 560294 w 1120588"/>
                      <a:gd name="connsiteY9" fmla="*/ 0 h 1443841"/>
                      <a:gd name="connsiteX0" fmla="*/ 560294 w 1120588"/>
                      <a:gd name="connsiteY0" fmla="*/ 0 h 1443841"/>
                      <a:gd name="connsiteX1" fmla="*/ 1120588 w 1120588"/>
                      <a:gd name="connsiteY1" fmla="*/ 470647 h 1443841"/>
                      <a:gd name="connsiteX2" fmla="*/ 755694 w 1120588"/>
                      <a:gd name="connsiteY2" fmla="*/ 1382309 h 1443841"/>
                      <a:gd name="connsiteX3" fmla="*/ 671721 w 1120588"/>
                      <a:gd name="connsiteY3" fmla="*/ 1427698 h 1443841"/>
                      <a:gd name="connsiteX4" fmla="*/ 620820 w 1120588"/>
                      <a:gd name="connsiteY4" fmla="*/ 1360488 h 1443841"/>
                      <a:gd name="connsiteX5" fmla="*/ 560263 w 1120588"/>
                      <a:gd name="connsiteY5" fmla="*/ 1440448 h 1443841"/>
                      <a:gd name="connsiteX6" fmla="*/ 499704 w 1120588"/>
                      <a:gd name="connsiteY6" fmla="*/ 1360488 h 1443841"/>
                      <a:gd name="connsiteX7" fmla="*/ 436577 w 1120588"/>
                      <a:gd name="connsiteY7" fmla="*/ 1443841 h 1443841"/>
                      <a:gd name="connsiteX8" fmla="*/ 0 w 1120588"/>
                      <a:gd name="connsiteY8" fmla="*/ 470647 h 1443841"/>
                      <a:gd name="connsiteX9" fmla="*/ 560294 w 1120588"/>
                      <a:gd name="connsiteY9" fmla="*/ 0 h 1443841"/>
                      <a:gd name="connsiteX0" fmla="*/ 560294 w 1121239"/>
                      <a:gd name="connsiteY0" fmla="*/ 0 h 1443841"/>
                      <a:gd name="connsiteX1" fmla="*/ 1120588 w 1121239"/>
                      <a:gd name="connsiteY1" fmla="*/ 470647 h 1443841"/>
                      <a:gd name="connsiteX2" fmla="*/ 671721 w 1121239"/>
                      <a:gd name="connsiteY2" fmla="*/ 1427698 h 1443841"/>
                      <a:gd name="connsiteX3" fmla="*/ 620820 w 1121239"/>
                      <a:gd name="connsiteY3" fmla="*/ 1360488 h 1443841"/>
                      <a:gd name="connsiteX4" fmla="*/ 560263 w 1121239"/>
                      <a:gd name="connsiteY4" fmla="*/ 1440448 h 1443841"/>
                      <a:gd name="connsiteX5" fmla="*/ 499704 w 1121239"/>
                      <a:gd name="connsiteY5" fmla="*/ 1360488 h 1443841"/>
                      <a:gd name="connsiteX6" fmla="*/ 436577 w 1121239"/>
                      <a:gd name="connsiteY6" fmla="*/ 1443841 h 1443841"/>
                      <a:gd name="connsiteX7" fmla="*/ 0 w 1121239"/>
                      <a:gd name="connsiteY7" fmla="*/ 470647 h 1443841"/>
                      <a:gd name="connsiteX8" fmla="*/ 560294 w 1121239"/>
                      <a:gd name="connsiteY8" fmla="*/ 0 h 1443841"/>
                      <a:gd name="connsiteX0" fmla="*/ 560294 w 1120588"/>
                      <a:gd name="connsiteY0" fmla="*/ 0 h 1443841"/>
                      <a:gd name="connsiteX1" fmla="*/ 1120588 w 1120588"/>
                      <a:gd name="connsiteY1" fmla="*/ 470647 h 1443841"/>
                      <a:gd name="connsiteX2" fmla="*/ 671721 w 1120588"/>
                      <a:gd name="connsiteY2" fmla="*/ 1427698 h 1443841"/>
                      <a:gd name="connsiteX3" fmla="*/ 620820 w 1120588"/>
                      <a:gd name="connsiteY3" fmla="*/ 1360488 h 1443841"/>
                      <a:gd name="connsiteX4" fmla="*/ 560263 w 1120588"/>
                      <a:gd name="connsiteY4" fmla="*/ 1440448 h 1443841"/>
                      <a:gd name="connsiteX5" fmla="*/ 499704 w 1120588"/>
                      <a:gd name="connsiteY5" fmla="*/ 1360488 h 1443841"/>
                      <a:gd name="connsiteX6" fmla="*/ 436577 w 1120588"/>
                      <a:gd name="connsiteY6" fmla="*/ 1443841 h 1443841"/>
                      <a:gd name="connsiteX7" fmla="*/ 0 w 1120588"/>
                      <a:gd name="connsiteY7" fmla="*/ 470647 h 1443841"/>
                      <a:gd name="connsiteX8" fmla="*/ 560294 w 1120588"/>
                      <a:gd name="connsiteY8" fmla="*/ 0 h 1443841"/>
                      <a:gd name="connsiteX0" fmla="*/ 560294 w 1120588"/>
                      <a:gd name="connsiteY0" fmla="*/ 0 h 1443841"/>
                      <a:gd name="connsiteX1" fmla="*/ 1120588 w 1120588"/>
                      <a:gd name="connsiteY1" fmla="*/ 470647 h 1443841"/>
                      <a:gd name="connsiteX2" fmla="*/ 671721 w 1120588"/>
                      <a:gd name="connsiteY2" fmla="*/ 1427698 h 1443841"/>
                      <a:gd name="connsiteX3" fmla="*/ 620820 w 1120588"/>
                      <a:gd name="connsiteY3" fmla="*/ 1360488 h 1443841"/>
                      <a:gd name="connsiteX4" fmla="*/ 560263 w 1120588"/>
                      <a:gd name="connsiteY4" fmla="*/ 1440448 h 1443841"/>
                      <a:gd name="connsiteX5" fmla="*/ 499704 w 1120588"/>
                      <a:gd name="connsiteY5" fmla="*/ 1360488 h 1443841"/>
                      <a:gd name="connsiteX6" fmla="*/ 436577 w 1120588"/>
                      <a:gd name="connsiteY6" fmla="*/ 1443841 h 1443841"/>
                      <a:gd name="connsiteX7" fmla="*/ 0 w 1120588"/>
                      <a:gd name="connsiteY7" fmla="*/ 470647 h 1443841"/>
                      <a:gd name="connsiteX8" fmla="*/ 560294 w 1120588"/>
                      <a:gd name="connsiteY8" fmla="*/ 0 h 1443841"/>
                      <a:gd name="connsiteX0" fmla="*/ 560294 w 1120656"/>
                      <a:gd name="connsiteY0" fmla="*/ 0 h 1443841"/>
                      <a:gd name="connsiteX1" fmla="*/ 1120588 w 1120656"/>
                      <a:gd name="connsiteY1" fmla="*/ 470647 h 1443841"/>
                      <a:gd name="connsiteX2" fmla="*/ 671721 w 1120656"/>
                      <a:gd name="connsiteY2" fmla="*/ 1427698 h 1443841"/>
                      <a:gd name="connsiteX3" fmla="*/ 620820 w 1120656"/>
                      <a:gd name="connsiteY3" fmla="*/ 1360488 h 1443841"/>
                      <a:gd name="connsiteX4" fmla="*/ 560263 w 1120656"/>
                      <a:gd name="connsiteY4" fmla="*/ 1440448 h 1443841"/>
                      <a:gd name="connsiteX5" fmla="*/ 499704 w 1120656"/>
                      <a:gd name="connsiteY5" fmla="*/ 1360488 h 1443841"/>
                      <a:gd name="connsiteX6" fmla="*/ 436577 w 1120656"/>
                      <a:gd name="connsiteY6" fmla="*/ 1443841 h 1443841"/>
                      <a:gd name="connsiteX7" fmla="*/ 0 w 1120656"/>
                      <a:gd name="connsiteY7" fmla="*/ 470647 h 1443841"/>
                      <a:gd name="connsiteX8" fmla="*/ 560294 w 1120656"/>
                      <a:gd name="connsiteY8" fmla="*/ 0 h 1443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20656" h="1443841">
                        <a:moveTo>
                          <a:pt x="560294" y="0"/>
                        </a:moveTo>
                        <a:cubicBezTo>
                          <a:pt x="869736" y="0"/>
                          <a:pt x="1125472" y="232024"/>
                          <a:pt x="1120588" y="470647"/>
                        </a:cubicBezTo>
                        <a:cubicBezTo>
                          <a:pt x="1110584" y="959422"/>
                          <a:pt x="755016" y="1279391"/>
                          <a:pt x="671721" y="1427698"/>
                        </a:cubicBezTo>
                        <a:lnTo>
                          <a:pt x="620820" y="1360488"/>
                        </a:lnTo>
                        <a:lnTo>
                          <a:pt x="560263" y="1440448"/>
                        </a:lnTo>
                        <a:lnTo>
                          <a:pt x="499704" y="1360488"/>
                        </a:lnTo>
                        <a:lnTo>
                          <a:pt x="436577" y="1443841"/>
                        </a:lnTo>
                        <a:cubicBezTo>
                          <a:pt x="291051" y="1119443"/>
                          <a:pt x="-524" y="931570"/>
                          <a:pt x="0" y="470647"/>
                        </a:cubicBezTo>
                        <a:cubicBezTo>
                          <a:pt x="4482" y="227106"/>
                          <a:pt x="250852" y="0"/>
                          <a:pt x="560294" y="0"/>
                        </a:cubicBezTo>
                        <a:close/>
                      </a:path>
                    </a:pathLst>
                  </a:custGeom>
                  <a:gradFill>
                    <a:gsLst>
                      <a:gs pos="5000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4" name="フリーフォーム: 図形 213">
                    <a:extLst>
                      <a:ext uri="{FF2B5EF4-FFF2-40B4-BE49-F238E27FC236}">
                        <a16:creationId xmlns:a16="http://schemas.microsoft.com/office/drawing/2014/main" id="{4B8055B1-043E-4390-8A2F-FD3FF3034962}"/>
                      </a:ext>
                    </a:extLst>
                  </p:cNvPr>
                  <p:cNvSpPr/>
                  <p:nvPr/>
                </p:nvSpPr>
                <p:spPr>
                  <a:xfrm>
                    <a:off x="5124909" y="2406045"/>
                    <a:ext cx="568712" cy="740596"/>
                  </a:xfrm>
                  <a:custGeom>
                    <a:avLst/>
                    <a:gdLst>
                      <a:gd name="connsiteX0" fmla="*/ 792004 w 814864"/>
                      <a:gd name="connsiteY0" fmla="*/ 438159 h 1032670"/>
                      <a:gd name="connsiteX1" fmla="*/ 814864 w 814864"/>
                      <a:gd name="connsiteY1" fmla="*/ 568727 h 1032670"/>
                      <a:gd name="connsiteX2" fmla="*/ 792004 w 814864"/>
                      <a:gd name="connsiteY2" fmla="*/ 699295 h 1032670"/>
                      <a:gd name="connsiteX3" fmla="*/ 769144 w 814864"/>
                      <a:gd name="connsiteY3" fmla="*/ 568727 h 1032670"/>
                      <a:gd name="connsiteX4" fmla="*/ 792004 w 814864"/>
                      <a:gd name="connsiteY4" fmla="*/ 438159 h 1032670"/>
                      <a:gd name="connsiteX5" fmla="*/ 22860 w 814864"/>
                      <a:gd name="connsiteY5" fmla="*/ 438159 h 1032670"/>
                      <a:gd name="connsiteX6" fmla="*/ 45720 w 814864"/>
                      <a:gd name="connsiteY6" fmla="*/ 568727 h 1032670"/>
                      <a:gd name="connsiteX7" fmla="*/ 22860 w 814864"/>
                      <a:gd name="connsiteY7" fmla="*/ 699295 h 1032670"/>
                      <a:gd name="connsiteX8" fmla="*/ 0 w 814864"/>
                      <a:gd name="connsiteY8" fmla="*/ 568727 h 1032670"/>
                      <a:gd name="connsiteX9" fmla="*/ 22860 w 814864"/>
                      <a:gd name="connsiteY9" fmla="*/ 438159 h 1032670"/>
                      <a:gd name="connsiteX10" fmla="*/ 691991 w 814864"/>
                      <a:gd name="connsiteY10" fmla="*/ 318294 h 1032670"/>
                      <a:gd name="connsiteX11" fmla="*/ 714851 w 814864"/>
                      <a:gd name="connsiteY11" fmla="*/ 568722 h 1032670"/>
                      <a:gd name="connsiteX12" fmla="*/ 691991 w 814864"/>
                      <a:gd name="connsiteY12" fmla="*/ 819150 h 1032670"/>
                      <a:gd name="connsiteX13" fmla="*/ 669131 w 814864"/>
                      <a:gd name="connsiteY13" fmla="*/ 568722 h 1032670"/>
                      <a:gd name="connsiteX14" fmla="*/ 691991 w 814864"/>
                      <a:gd name="connsiteY14" fmla="*/ 318294 h 1032670"/>
                      <a:gd name="connsiteX15" fmla="*/ 118110 w 814864"/>
                      <a:gd name="connsiteY15" fmla="*/ 318294 h 1032670"/>
                      <a:gd name="connsiteX16" fmla="*/ 140970 w 814864"/>
                      <a:gd name="connsiteY16" fmla="*/ 568722 h 1032670"/>
                      <a:gd name="connsiteX17" fmla="*/ 118110 w 814864"/>
                      <a:gd name="connsiteY17" fmla="*/ 819150 h 1032670"/>
                      <a:gd name="connsiteX18" fmla="*/ 95250 w 814864"/>
                      <a:gd name="connsiteY18" fmla="*/ 568722 h 1032670"/>
                      <a:gd name="connsiteX19" fmla="*/ 118110 w 814864"/>
                      <a:gd name="connsiteY19" fmla="*/ 318294 h 1032670"/>
                      <a:gd name="connsiteX20" fmla="*/ 594360 w 814864"/>
                      <a:gd name="connsiteY20" fmla="*/ 189707 h 1032670"/>
                      <a:gd name="connsiteX21" fmla="*/ 617220 w 814864"/>
                      <a:gd name="connsiteY21" fmla="*/ 532607 h 1032670"/>
                      <a:gd name="connsiteX22" fmla="*/ 594360 w 814864"/>
                      <a:gd name="connsiteY22" fmla="*/ 875507 h 1032670"/>
                      <a:gd name="connsiteX23" fmla="*/ 571500 w 814864"/>
                      <a:gd name="connsiteY23" fmla="*/ 532607 h 1032670"/>
                      <a:gd name="connsiteX24" fmla="*/ 594360 w 814864"/>
                      <a:gd name="connsiteY24" fmla="*/ 189707 h 1032670"/>
                      <a:gd name="connsiteX25" fmla="*/ 210979 w 814864"/>
                      <a:gd name="connsiteY25" fmla="*/ 189707 h 1032670"/>
                      <a:gd name="connsiteX26" fmla="*/ 233839 w 814864"/>
                      <a:gd name="connsiteY26" fmla="*/ 532607 h 1032670"/>
                      <a:gd name="connsiteX27" fmla="*/ 210979 w 814864"/>
                      <a:gd name="connsiteY27" fmla="*/ 875507 h 1032670"/>
                      <a:gd name="connsiteX28" fmla="*/ 188119 w 814864"/>
                      <a:gd name="connsiteY28" fmla="*/ 532607 h 1032670"/>
                      <a:gd name="connsiteX29" fmla="*/ 210979 w 814864"/>
                      <a:gd name="connsiteY29" fmla="*/ 189707 h 1032670"/>
                      <a:gd name="connsiteX30" fmla="*/ 499111 w 814864"/>
                      <a:gd name="connsiteY30" fmla="*/ 87313 h 1032670"/>
                      <a:gd name="connsiteX31" fmla="*/ 521971 w 814864"/>
                      <a:gd name="connsiteY31" fmla="*/ 519510 h 1032670"/>
                      <a:gd name="connsiteX32" fmla="*/ 499111 w 814864"/>
                      <a:gd name="connsiteY32" fmla="*/ 951707 h 1032670"/>
                      <a:gd name="connsiteX33" fmla="*/ 476251 w 814864"/>
                      <a:gd name="connsiteY33" fmla="*/ 519510 h 1032670"/>
                      <a:gd name="connsiteX34" fmla="*/ 499111 w 814864"/>
                      <a:gd name="connsiteY34" fmla="*/ 87313 h 1032670"/>
                      <a:gd name="connsiteX35" fmla="*/ 303848 w 814864"/>
                      <a:gd name="connsiteY35" fmla="*/ 87313 h 1032670"/>
                      <a:gd name="connsiteX36" fmla="*/ 326708 w 814864"/>
                      <a:gd name="connsiteY36" fmla="*/ 519510 h 1032670"/>
                      <a:gd name="connsiteX37" fmla="*/ 303848 w 814864"/>
                      <a:gd name="connsiteY37" fmla="*/ 951707 h 1032670"/>
                      <a:gd name="connsiteX38" fmla="*/ 280988 w 814864"/>
                      <a:gd name="connsiteY38" fmla="*/ 519510 h 1032670"/>
                      <a:gd name="connsiteX39" fmla="*/ 303848 w 814864"/>
                      <a:gd name="connsiteY39" fmla="*/ 87313 h 1032670"/>
                      <a:gd name="connsiteX40" fmla="*/ 400368 w 814864"/>
                      <a:gd name="connsiteY40" fmla="*/ 0 h 1032670"/>
                      <a:gd name="connsiteX41" fmla="*/ 423228 w 814864"/>
                      <a:gd name="connsiteY41" fmla="*/ 516335 h 1032670"/>
                      <a:gd name="connsiteX42" fmla="*/ 400368 w 814864"/>
                      <a:gd name="connsiteY42" fmla="*/ 1032670 h 1032670"/>
                      <a:gd name="connsiteX43" fmla="*/ 377508 w 814864"/>
                      <a:gd name="connsiteY43" fmla="*/ 516335 h 1032670"/>
                      <a:gd name="connsiteX44" fmla="*/ 400368 w 814864"/>
                      <a:gd name="connsiteY44" fmla="*/ 0 h 10326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814864" h="1032670">
                        <a:moveTo>
                          <a:pt x="792004" y="438159"/>
                        </a:moveTo>
                        <a:cubicBezTo>
                          <a:pt x="804629" y="438159"/>
                          <a:pt x="814864" y="496616"/>
                          <a:pt x="814864" y="568727"/>
                        </a:cubicBezTo>
                        <a:cubicBezTo>
                          <a:pt x="814864" y="640838"/>
                          <a:pt x="804629" y="699295"/>
                          <a:pt x="792004" y="699295"/>
                        </a:cubicBezTo>
                        <a:cubicBezTo>
                          <a:pt x="779379" y="699295"/>
                          <a:pt x="769144" y="640838"/>
                          <a:pt x="769144" y="568727"/>
                        </a:cubicBezTo>
                        <a:cubicBezTo>
                          <a:pt x="769144" y="496616"/>
                          <a:pt x="779379" y="438159"/>
                          <a:pt x="792004" y="438159"/>
                        </a:cubicBezTo>
                        <a:close/>
                        <a:moveTo>
                          <a:pt x="22860" y="438159"/>
                        </a:moveTo>
                        <a:cubicBezTo>
                          <a:pt x="35485" y="438159"/>
                          <a:pt x="45720" y="496616"/>
                          <a:pt x="45720" y="568727"/>
                        </a:cubicBezTo>
                        <a:cubicBezTo>
                          <a:pt x="45720" y="640838"/>
                          <a:pt x="35485" y="699295"/>
                          <a:pt x="22860" y="699295"/>
                        </a:cubicBezTo>
                        <a:cubicBezTo>
                          <a:pt x="10235" y="699295"/>
                          <a:pt x="0" y="640838"/>
                          <a:pt x="0" y="568727"/>
                        </a:cubicBezTo>
                        <a:cubicBezTo>
                          <a:pt x="0" y="496616"/>
                          <a:pt x="10235" y="438159"/>
                          <a:pt x="22860" y="438159"/>
                        </a:cubicBezTo>
                        <a:close/>
                        <a:moveTo>
                          <a:pt x="691991" y="318294"/>
                        </a:moveTo>
                        <a:cubicBezTo>
                          <a:pt x="704616" y="318294"/>
                          <a:pt x="714851" y="430414"/>
                          <a:pt x="714851" y="568722"/>
                        </a:cubicBezTo>
                        <a:cubicBezTo>
                          <a:pt x="714851" y="707030"/>
                          <a:pt x="704616" y="819150"/>
                          <a:pt x="691991" y="819150"/>
                        </a:cubicBezTo>
                        <a:cubicBezTo>
                          <a:pt x="679366" y="819150"/>
                          <a:pt x="669131" y="707030"/>
                          <a:pt x="669131" y="568722"/>
                        </a:cubicBezTo>
                        <a:cubicBezTo>
                          <a:pt x="669131" y="430414"/>
                          <a:pt x="679366" y="318294"/>
                          <a:pt x="691991" y="318294"/>
                        </a:cubicBezTo>
                        <a:close/>
                        <a:moveTo>
                          <a:pt x="118110" y="318294"/>
                        </a:moveTo>
                        <a:cubicBezTo>
                          <a:pt x="130735" y="318294"/>
                          <a:pt x="140970" y="430414"/>
                          <a:pt x="140970" y="568722"/>
                        </a:cubicBezTo>
                        <a:cubicBezTo>
                          <a:pt x="140970" y="707030"/>
                          <a:pt x="130735" y="819150"/>
                          <a:pt x="118110" y="819150"/>
                        </a:cubicBezTo>
                        <a:cubicBezTo>
                          <a:pt x="105485" y="819150"/>
                          <a:pt x="95250" y="707030"/>
                          <a:pt x="95250" y="568722"/>
                        </a:cubicBezTo>
                        <a:cubicBezTo>
                          <a:pt x="95250" y="430414"/>
                          <a:pt x="105485" y="318294"/>
                          <a:pt x="118110" y="318294"/>
                        </a:cubicBezTo>
                        <a:close/>
                        <a:moveTo>
                          <a:pt x="594360" y="189707"/>
                        </a:moveTo>
                        <a:cubicBezTo>
                          <a:pt x="606985" y="189707"/>
                          <a:pt x="617220" y="343229"/>
                          <a:pt x="617220" y="532607"/>
                        </a:cubicBezTo>
                        <a:cubicBezTo>
                          <a:pt x="617220" y="721985"/>
                          <a:pt x="606985" y="875507"/>
                          <a:pt x="594360" y="875507"/>
                        </a:cubicBezTo>
                        <a:cubicBezTo>
                          <a:pt x="581735" y="875507"/>
                          <a:pt x="571500" y="721985"/>
                          <a:pt x="571500" y="532607"/>
                        </a:cubicBezTo>
                        <a:cubicBezTo>
                          <a:pt x="571500" y="343229"/>
                          <a:pt x="581735" y="189707"/>
                          <a:pt x="594360" y="189707"/>
                        </a:cubicBezTo>
                        <a:close/>
                        <a:moveTo>
                          <a:pt x="210979" y="189707"/>
                        </a:moveTo>
                        <a:cubicBezTo>
                          <a:pt x="223604" y="189707"/>
                          <a:pt x="233839" y="343229"/>
                          <a:pt x="233839" y="532607"/>
                        </a:cubicBezTo>
                        <a:cubicBezTo>
                          <a:pt x="233839" y="721985"/>
                          <a:pt x="223604" y="875507"/>
                          <a:pt x="210979" y="875507"/>
                        </a:cubicBezTo>
                        <a:cubicBezTo>
                          <a:pt x="198354" y="875507"/>
                          <a:pt x="188119" y="721985"/>
                          <a:pt x="188119" y="532607"/>
                        </a:cubicBezTo>
                        <a:cubicBezTo>
                          <a:pt x="188119" y="343229"/>
                          <a:pt x="198354" y="189707"/>
                          <a:pt x="210979" y="189707"/>
                        </a:cubicBezTo>
                        <a:close/>
                        <a:moveTo>
                          <a:pt x="499111" y="87313"/>
                        </a:moveTo>
                        <a:cubicBezTo>
                          <a:pt x="511736" y="87313"/>
                          <a:pt x="521971" y="280814"/>
                          <a:pt x="521971" y="519510"/>
                        </a:cubicBezTo>
                        <a:cubicBezTo>
                          <a:pt x="521971" y="758206"/>
                          <a:pt x="511736" y="951707"/>
                          <a:pt x="499111" y="951707"/>
                        </a:cubicBezTo>
                        <a:cubicBezTo>
                          <a:pt x="486486" y="951707"/>
                          <a:pt x="476251" y="758206"/>
                          <a:pt x="476251" y="519510"/>
                        </a:cubicBezTo>
                        <a:cubicBezTo>
                          <a:pt x="476251" y="280814"/>
                          <a:pt x="486486" y="87313"/>
                          <a:pt x="499111" y="87313"/>
                        </a:cubicBezTo>
                        <a:close/>
                        <a:moveTo>
                          <a:pt x="303848" y="87313"/>
                        </a:moveTo>
                        <a:cubicBezTo>
                          <a:pt x="316473" y="87313"/>
                          <a:pt x="326708" y="280814"/>
                          <a:pt x="326708" y="519510"/>
                        </a:cubicBezTo>
                        <a:cubicBezTo>
                          <a:pt x="326708" y="758206"/>
                          <a:pt x="316473" y="951707"/>
                          <a:pt x="303848" y="951707"/>
                        </a:cubicBezTo>
                        <a:cubicBezTo>
                          <a:pt x="291223" y="951707"/>
                          <a:pt x="280988" y="758206"/>
                          <a:pt x="280988" y="519510"/>
                        </a:cubicBezTo>
                        <a:cubicBezTo>
                          <a:pt x="280988" y="280814"/>
                          <a:pt x="291223" y="87313"/>
                          <a:pt x="303848" y="87313"/>
                        </a:cubicBezTo>
                        <a:close/>
                        <a:moveTo>
                          <a:pt x="400368" y="0"/>
                        </a:moveTo>
                        <a:cubicBezTo>
                          <a:pt x="412993" y="0"/>
                          <a:pt x="423228" y="231171"/>
                          <a:pt x="423228" y="516335"/>
                        </a:cubicBezTo>
                        <a:cubicBezTo>
                          <a:pt x="423228" y="801499"/>
                          <a:pt x="412993" y="1032670"/>
                          <a:pt x="400368" y="1032670"/>
                        </a:cubicBezTo>
                        <a:cubicBezTo>
                          <a:pt x="387743" y="1032670"/>
                          <a:pt x="377508" y="801499"/>
                          <a:pt x="377508" y="516335"/>
                        </a:cubicBezTo>
                        <a:cubicBezTo>
                          <a:pt x="377508" y="231171"/>
                          <a:pt x="387743" y="0"/>
                          <a:pt x="400368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8" name="グループ化 167">
                  <a:extLst>
                    <a:ext uri="{FF2B5EF4-FFF2-40B4-BE49-F238E27FC236}">
                      <a16:creationId xmlns:a16="http://schemas.microsoft.com/office/drawing/2014/main" id="{5192CBA7-058D-44D5-85C9-D639A33918CF}"/>
                    </a:ext>
                  </a:extLst>
                </p:cNvPr>
                <p:cNvGrpSpPr/>
                <p:nvPr/>
              </p:nvGrpSpPr>
              <p:grpSpPr>
                <a:xfrm rot="3266926">
                  <a:off x="5351438" y="2691140"/>
                  <a:ext cx="795685" cy="1297987"/>
                  <a:chOff x="4873206" y="2182481"/>
                  <a:chExt cx="1072120" cy="1485032"/>
                </a:xfrm>
              </p:grpSpPr>
              <p:sp>
                <p:nvSpPr>
                  <p:cNvPr id="209" name="フリーフォーム: 図形 208">
                    <a:extLst>
                      <a:ext uri="{FF2B5EF4-FFF2-40B4-BE49-F238E27FC236}">
                        <a16:creationId xmlns:a16="http://schemas.microsoft.com/office/drawing/2014/main" id="{05F47289-CE0A-4B7A-953C-1937466915E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873206" y="2182481"/>
                    <a:ext cx="1072120" cy="1485032"/>
                  </a:xfrm>
                  <a:custGeom>
                    <a:avLst/>
                    <a:gdLst>
                      <a:gd name="connsiteX0" fmla="*/ 560358 w 1120652"/>
                      <a:gd name="connsiteY0" fmla="*/ 0 h 1443841"/>
                      <a:gd name="connsiteX1" fmla="*/ 1120652 w 1120652"/>
                      <a:gd name="connsiteY1" fmla="*/ 470647 h 1443841"/>
                      <a:gd name="connsiteX2" fmla="*/ 755758 w 1120652"/>
                      <a:gd name="connsiteY2" fmla="*/ 1382309 h 1443841"/>
                      <a:gd name="connsiteX3" fmla="*/ 671785 w 1120652"/>
                      <a:gd name="connsiteY3" fmla="*/ 1427698 h 1443841"/>
                      <a:gd name="connsiteX4" fmla="*/ 620884 w 1120652"/>
                      <a:gd name="connsiteY4" fmla="*/ 1360488 h 1443841"/>
                      <a:gd name="connsiteX5" fmla="*/ 560327 w 1120652"/>
                      <a:gd name="connsiteY5" fmla="*/ 1440448 h 1443841"/>
                      <a:gd name="connsiteX6" fmla="*/ 499768 w 1120652"/>
                      <a:gd name="connsiteY6" fmla="*/ 1360488 h 1443841"/>
                      <a:gd name="connsiteX7" fmla="*/ 436641 w 1120652"/>
                      <a:gd name="connsiteY7" fmla="*/ 1443841 h 1443841"/>
                      <a:gd name="connsiteX8" fmla="*/ 421517 w 1120652"/>
                      <a:gd name="connsiteY8" fmla="*/ 1439350 h 1443841"/>
                      <a:gd name="connsiteX9" fmla="*/ 64 w 1120652"/>
                      <a:gd name="connsiteY9" fmla="*/ 470647 h 1443841"/>
                      <a:gd name="connsiteX10" fmla="*/ 560358 w 1120652"/>
                      <a:gd name="connsiteY10" fmla="*/ 0 h 1443841"/>
                      <a:gd name="connsiteX0" fmla="*/ 560294 w 1120588"/>
                      <a:gd name="connsiteY0" fmla="*/ 0 h 1443841"/>
                      <a:gd name="connsiteX1" fmla="*/ 1120588 w 1120588"/>
                      <a:gd name="connsiteY1" fmla="*/ 470647 h 1443841"/>
                      <a:gd name="connsiteX2" fmla="*/ 755694 w 1120588"/>
                      <a:gd name="connsiteY2" fmla="*/ 1382309 h 1443841"/>
                      <a:gd name="connsiteX3" fmla="*/ 671721 w 1120588"/>
                      <a:gd name="connsiteY3" fmla="*/ 1427698 h 1443841"/>
                      <a:gd name="connsiteX4" fmla="*/ 620820 w 1120588"/>
                      <a:gd name="connsiteY4" fmla="*/ 1360488 h 1443841"/>
                      <a:gd name="connsiteX5" fmla="*/ 560263 w 1120588"/>
                      <a:gd name="connsiteY5" fmla="*/ 1440448 h 1443841"/>
                      <a:gd name="connsiteX6" fmla="*/ 499704 w 1120588"/>
                      <a:gd name="connsiteY6" fmla="*/ 1360488 h 1443841"/>
                      <a:gd name="connsiteX7" fmla="*/ 436577 w 1120588"/>
                      <a:gd name="connsiteY7" fmla="*/ 1443841 h 1443841"/>
                      <a:gd name="connsiteX8" fmla="*/ 0 w 1120588"/>
                      <a:gd name="connsiteY8" fmla="*/ 470647 h 1443841"/>
                      <a:gd name="connsiteX9" fmla="*/ 560294 w 1120588"/>
                      <a:gd name="connsiteY9" fmla="*/ 0 h 1443841"/>
                      <a:gd name="connsiteX0" fmla="*/ 560294 w 1120588"/>
                      <a:gd name="connsiteY0" fmla="*/ 0 h 1443841"/>
                      <a:gd name="connsiteX1" fmla="*/ 1120588 w 1120588"/>
                      <a:gd name="connsiteY1" fmla="*/ 470647 h 1443841"/>
                      <a:gd name="connsiteX2" fmla="*/ 755694 w 1120588"/>
                      <a:gd name="connsiteY2" fmla="*/ 1382309 h 1443841"/>
                      <a:gd name="connsiteX3" fmla="*/ 671721 w 1120588"/>
                      <a:gd name="connsiteY3" fmla="*/ 1427698 h 1443841"/>
                      <a:gd name="connsiteX4" fmla="*/ 620820 w 1120588"/>
                      <a:gd name="connsiteY4" fmla="*/ 1360488 h 1443841"/>
                      <a:gd name="connsiteX5" fmla="*/ 560263 w 1120588"/>
                      <a:gd name="connsiteY5" fmla="*/ 1440448 h 1443841"/>
                      <a:gd name="connsiteX6" fmla="*/ 499704 w 1120588"/>
                      <a:gd name="connsiteY6" fmla="*/ 1360488 h 1443841"/>
                      <a:gd name="connsiteX7" fmla="*/ 436577 w 1120588"/>
                      <a:gd name="connsiteY7" fmla="*/ 1443841 h 1443841"/>
                      <a:gd name="connsiteX8" fmla="*/ 0 w 1120588"/>
                      <a:gd name="connsiteY8" fmla="*/ 470647 h 1443841"/>
                      <a:gd name="connsiteX9" fmla="*/ 560294 w 1120588"/>
                      <a:gd name="connsiteY9" fmla="*/ 0 h 1443841"/>
                      <a:gd name="connsiteX0" fmla="*/ 560294 w 1121239"/>
                      <a:gd name="connsiteY0" fmla="*/ 0 h 1443841"/>
                      <a:gd name="connsiteX1" fmla="*/ 1120588 w 1121239"/>
                      <a:gd name="connsiteY1" fmla="*/ 470647 h 1443841"/>
                      <a:gd name="connsiteX2" fmla="*/ 671721 w 1121239"/>
                      <a:gd name="connsiteY2" fmla="*/ 1427698 h 1443841"/>
                      <a:gd name="connsiteX3" fmla="*/ 620820 w 1121239"/>
                      <a:gd name="connsiteY3" fmla="*/ 1360488 h 1443841"/>
                      <a:gd name="connsiteX4" fmla="*/ 560263 w 1121239"/>
                      <a:gd name="connsiteY4" fmla="*/ 1440448 h 1443841"/>
                      <a:gd name="connsiteX5" fmla="*/ 499704 w 1121239"/>
                      <a:gd name="connsiteY5" fmla="*/ 1360488 h 1443841"/>
                      <a:gd name="connsiteX6" fmla="*/ 436577 w 1121239"/>
                      <a:gd name="connsiteY6" fmla="*/ 1443841 h 1443841"/>
                      <a:gd name="connsiteX7" fmla="*/ 0 w 1121239"/>
                      <a:gd name="connsiteY7" fmla="*/ 470647 h 1443841"/>
                      <a:gd name="connsiteX8" fmla="*/ 560294 w 1121239"/>
                      <a:gd name="connsiteY8" fmla="*/ 0 h 1443841"/>
                      <a:gd name="connsiteX0" fmla="*/ 560294 w 1120588"/>
                      <a:gd name="connsiteY0" fmla="*/ 0 h 1443841"/>
                      <a:gd name="connsiteX1" fmla="*/ 1120588 w 1120588"/>
                      <a:gd name="connsiteY1" fmla="*/ 470647 h 1443841"/>
                      <a:gd name="connsiteX2" fmla="*/ 671721 w 1120588"/>
                      <a:gd name="connsiteY2" fmla="*/ 1427698 h 1443841"/>
                      <a:gd name="connsiteX3" fmla="*/ 620820 w 1120588"/>
                      <a:gd name="connsiteY3" fmla="*/ 1360488 h 1443841"/>
                      <a:gd name="connsiteX4" fmla="*/ 560263 w 1120588"/>
                      <a:gd name="connsiteY4" fmla="*/ 1440448 h 1443841"/>
                      <a:gd name="connsiteX5" fmla="*/ 499704 w 1120588"/>
                      <a:gd name="connsiteY5" fmla="*/ 1360488 h 1443841"/>
                      <a:gd name="connsiteX6" fmla="*/ 436577 w 1120588"/>
                      <a:gd name="connsiteY6" fmla="*/ 1443841 h 1443841"/>
                      <a:gd name="connsiteX7" fmla="*/ 0 w 1120588"/>
                      <a:gd name="connsiteY7" fmla="*/ 470647 h 1443841"/>
                      <a:gd name="connsiteX8" fmla="*/ 560294 w 1120588"/>
                      <a:gd name="connsiteY8" fmla="*/ 0 h 1443841"/>
                      <a:gd name="connsiteX0" fmla="*/ 560294 w 1120588"/>
                      <a:gd name="connsiteY0" fmla="*/ 0 h 1443841"/>
                      <a:gd name="connsiteX1" fmla="*/ 1120588 w 1120588"/>
                      <a:gd name="connsiteY1" fmla="*/ 470647 h 1443841"/>
                      <a:gd name="connsiteX2" fmla="*/ 671721 w 1120588"/>
                      <a:gd name="connsiteY2" fmla="*/ 1427698 h 1443841"/>
                      <a:gd name="connsiteX3" fmla="*/ 620820 w 1120588"/>
                      <a:gd name="connsiteY3" fmla="*/ 1360488 h 1443841"/>
                      <a:gd name="connsiteX4" fmla="*/ 560263 w 1120588"/>
                      <a:gd name="connsiteY4" fmla="*/ 1440448 h 1443841"/>
                      <a:gd name="connsiteX5" fmla="*/ 499704 w 1120588"/>
                      <a:gd name="connsiteY5" fmla="*/ 1360488 h 1443841"/>
                      <a:gd name="connsiteX6" fmla="*/ 436577 w 1120588"/>
                      <a:gd name="connsiteY6" fmla="*/ 1443841 h 1443841"/>
                      <a:gd name="connsiteX7" fmla="*/ 0 w 1120588"/>
                      <a:gd name="connsiteY7" fmla="*/ 470647 h 1443841"/>
                      <a:gd name="connsiteX8" fmla="*/ 560294 w 1120588"/>
                      <a:gd name="connsiteY8" fmla="*/ 0 h 1443841"/>
                      <a:gd name="connsiteX0" fmla="*/ 560294 w 1120656"/>
                      <a:gd name="connsiteY0" fmla="*/ 0 h 1443841"/>
                      <a:gd name="connsiteX1" fmla="*/ 1120588 w 1120656"/>
                      <a:gd name="connsiteY1" fmla="*/ 470647 h 1443841"/>
                      <a:gd name="connsiteX2" fmla="*/ 671721 w 1120656"/>
                      <a:gd name="connsiteY2" fmla="*/ 1427698 h 1443841"/>
                      <a:gd name="connsiteX3" fmla="*/ 620820 w 1120656"/>
                      <a:gd name="connsiteY3" fmla="*/ 1360488 h 1443841"/>
                      <a:gd name="connsiteX4" fmla="*/ 560263 w 1120656"/>
                      <a:gd name="connsiteY4" fmla="*/ 1440448 h 1443841"/>
                      <a:gd name="connsiteX5" fmla="*/ 499704 w 1120656"/>
                      <a:gd name="connsiteY5" fmla="*/ 1360488 h 1443841"/>
                      <a:gd name="connsiteX6" fmla="*/ 436577 w 1120656"/>
                      <a:gd name="connsiteY6" fmla="*/ 1443841 h 1443841"/>
                      <a:gd name="connsiteX7" fmla="*/ 0 w 1120656"/>
                      <a:gd name="connsiteY7" fmla="*/ 470647 h 1443841"/>
                      <a:gd name="connsiteX8" fmla="*/ 560294 w 1120656"/>
                      <a:gd name="connsiteY8" fmla="*/ 0 h 1443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20656" h="1443841">
                        <a:moveTo>
                          <a:pt x="560294" y="0"/>
                        </a:moveTo>
                        <a:cubicBezTo>
                          <a:pt x="869736" y="0"/>
                          <a:pt x="1125472" y="232024"/>
                          <a:pt x="1120588" y="470647"/>
                        </a:cubicBezTo>
                        <a:cubicBezTo>
                          <a:pt x="1110584" y="959422"/>
                          <a:pt x="755016" y="1279391"/>
                          <a:pt x="671721" y="1427698"/>
                        </a:cubicBezTo>
                        <a:lnTo>
                          <a:pt x="620820" y="1360488"/>
                        </a:lnTo>
                        <a:lnTo>
                          <a:pt x="560263" y="1440448"/>
                        </a:lnTo>
                        <a:lnTo>
                          <a:pt x="499704" y="1360488"/>
                        </a:lnTo>
                        <a:lnTo>
                          <a:pt x="436577" y="1443841"/>
                        </a:lnTo>
                        <a:cubicBezTo>
                          <a:pt x="291051" y="1119443"/>
                          <a:pt x="-524" y="931570"/>
                          <a:pt x="0" y="470647"/>
                        </a:cubicBezTo>
                        <a:cubicBezTo>
                          <a:pt x="4482" y="227106"/>
                          <a:pt x="250852" y="0"/>
                          <a:pt x="56029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0" name="フリーフォーム: 図形 209">
                    <a:extLst>
                      <a:ext uri="{FF2B5EF4-FFF2-40B4-BE49-F238E27FC236}">
                        <a16:creationId xmlns:a16="http://schemas.microsoft.com/office/drawing/2014/main" id="{A4E4EE8D-5D1D-487F-9021-BC08F5A4B34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915724" y="2232700"/>
                    <a:ext cx="976079" cy="1331742"/>
                  </a:xfrm>
                  <a:custGeom>
                    <a:avLst/>
                    <a:gdLst>
                      <a:gd name="connsiteX0" fmla="*/ 560358 w 1120652"/>
                      <a:gd name="connsiteY0" fmla="*/ 0 h 1443841"/>
                      <a:gd name="connsiteX1" fmla="*/ 1120652 w 1120652"/>
                      <a:gd name="connsiteY1" fmla="*/ 470647 h 1443841"/>
                      <a:gd name="connsiteX2" fmla="*/ 755758 w 1120652"/>
                      <a:gd name="connsiteY2" fmla="*/ 1382309 h 1443841"/>
                      <a:gd name="connsiteX3" fmla="*/ 671785 w 1120652"/>
                      <a:gd name="connsiteY3" fmla="*/ 1427698 h 1443841"/>
                      <a:gd name="connsiteX4" fmla="*/ 620884 w 1120652"/>
                      <a:gd name="connsiteY4" fmla="*/ 1360488 h 1443841"/>
                      <a:gd name="connsiteX5" fmla="*/ 560327 w 1120652"/>
                      <a:gd name="connsiteY5" fmla="*/ 1440448 h 1443841"/>
                      <a:gd name="connsiteX6" fmla="*/ 499768 w 1120652"/>
                      <a:gd name="connsiteY6" fmla="*/ 1360488 h 1443841"/>
                      <a:gd name="connsiteX7" fmla="*/ 436641 w 1120652"/>
                      <a:gd name="connsiteY7" fmla="*/ 1443841 h 1443841"/>
                      <a:gd name="connsiteX8" fmla="*/ 421517 w 1120652"/>
                      <a:gd name="connsiteY8" fmla="*/ 1439350 h 1443841"/>
                      <a:gd name="connsiteX9" fmla="*/ 64 w 1120652"/>
                      <a:gd name="connsiteY9" fmla="*/ 470647 h 1443841"/>
                      <a:gd name="connsiteX10" fmla="*/ 560358 w 1120652"/>
                      <a:gd name="connsiteY10" fmla="*/ 0 h 1443841"/>
                      <a:gd name="connsiteX0" fmla="*/ 560294 w 1120588"/>
                      <a:gd name="connsiteY0" fmla="*/ 0 h 1443841"/>
                      <a:gd name="connsiteX1" fmla="*/ 1120588 w 1120588"/>
                      <a:gd name="connsiteY1" fmla="*/ 470647 h 1443841"/>
                      <a:gd name="connsiteX2" fmla="*/ 755694 w 1120588"/>
                      <a:gd name="connsiteY2" fmla="*/ 1382309 h 1443841"/>
                      <a:gd name="connsiteX3" fmla="*/ 671721 w 1120588"/>
                      <a:gd name="connsiteY3" fmla="*/ 1427698 h 1443841"/>
                      <a:gd name="connsiteX4" fmla="*/ 620820 w 1120588"/>
                      <a:gd name="connsiteY4" fmla="*/ 1360488 h 1443841"/>
                      <a:gd name="connsiteX5" fmla="*/ 560263 w 1120588"/>
                      <a:gd name="connsiteY5" fmla="*/ 1440448 h 1443841"/>
                      <a:gd name="connsiteX6" fmla="*/ 499704 w 1120588"/>
                      <a:gd name="connsiteY6" fmla="*/ 1360488 h 1443841"/>
                      <a:gd name="connsiteX7" fmla="*/ 436577 w 1120588"/>
                      <a:gd name="connsiteY7" fmla="*/ 1443841 h 1443841"/>
                      <a:gd name="connsiteX8" fmla="*/ 0 w 1120588"/>
                      <a:gd name="connsiteY8" fmla="*/ 470647 h 1443841"/>
                      <a:gd name="connsiteX9" fmla="*/ 560294 w 1120588"/>
                      <a:gd name="connsiteY9" fmla="*/ 0 h 1443841"/>
                      <a:gd name="connsiteX0" fmla="*/ 560294 w 1120588"/>
                      <a:gd name="connsiteY0" fmla="*/ 0 h 1443841"/>
                      <a:gd name="connsiteX1" fmla="*/ 1120588 w 1120588"/>
                      <a:gd name="connsiteY1" fmla="*/ 470647 h 1443841"/>
                      <a:gd name="connsiteX2" fmla="*/ 755694 w 1120588"/>
                      <a:gd name="connsiteY2" fmla="*/ 1382309 h 1443841"/>
                      <a:gd name="connsiteX3" fmla="*/ 671721 w 1120588"/>
                      <a:gd name="connsiteY3" fmla="*/ 1427698 h 1443841"/>
                      <a:gd name="connsiteX4" fmla="*/ 620820 w 1120588"/>
                      <a:gd name="connsiteY4" fmla="*/ 1360488 h 1443841"/>
                      <a:gd name="connsiteX5" fmla="*/ 560263 w 1120588"/>
                      <a:gd name="connsiteY5" fmla="*/ 1440448 h 1443841"/>
                      <a:gd name="connsiteX6" fmla="*/ 499704 w 1120588"/>
                      <a:gd name="connsiteY6" fmla="*/ 1360488 h 1443841"/>
                      <a:gd name="connsiteX7" fmla="*/ 436577 w 1120588"/>
                      <a:gd name="connsiteY7" fmla="*/ 1443841 h 1443841"/>
                      <a:gd name="connsiteX8" fmla="*/ 0 w 1120588"/>
                      <a:gd name="connsiteY8" fmla="*/ 470647 h 1443841"/>
                      <a:gd name="connsiteX9" fmla="*/ 560294 w 1120588"/>
                      <a:gd name="connsiteY9" fmla="*/ 0 h 1443841"/>
                      <a:gd name="connsiteX0" fmla="*/ 560294 w 1121239"/>
                      <a:gd name="connsiteY0" fmla="*/ 0 h 1443841"/>
                      <a:gd name="connsiteX1" fmla="*/ 1120588 w 1121239"/>
                      <a:gd name="connsiteY1" fmla="*/ 470647 h 1443841"/>
                      <a:gd name="connsiteX2" fmla="*/ 671721 w 1121239"/>
                      <a:gd name="connsiteY2" fmla="*/ 1427698 h 1443841"/>
                      <a:gd name="connsiteX3" fmla="*/ 620820 w 1121239"/>
                      <a:gd name="connsiteY3" fmla="*/ 1360488 h 1443841"/>
                      <a:gd name="connsiteX4" fmla="*/ 560263 w 1121239"/>
                      <a:gd name="connsiteY4" fmla="*/ 1440448 h 1443841"/>
                      <a:gd name="connsiteX5" fmla="*/ 499704 w 1121239"/>
                      <a:gd name="connsiteY5" fmla="*/ 1360488 h 1443841"/>
                      <a:gd name="connsiteX6" fmla="*/ 436577 w 1121239"/>
                      <a:gd name="connsiteY6" fmla="*/ 1443841 h 1443841"/>
                      <a:gd name="connsiteX7" fmla="*/ 0 w 1121239"/>
                      <a:gd name="connsiteY7" fmla="*/ 470647 h 1443841"/>
                      <a:gd name="connsiteX8" fmla="*/ 560294 w 1121239"/>
                      <a:gd name="connsiteY8" fmla="*/ 0 h 1443841"/>
                      <a:gd name="connsiteX0" fmla="*/ 560294 w 1120588"/>
                      <a:gd name="connsiteY0" fmla="*/ 0 h 1443841"/>
                      <a:gd name="connsiteX1" fmla="*/ 1120588 w 1120588"/>
                      <a:gd name="connsiteY1" fmla="*/ 470647 h 1443841"/>
                      <a:gd name="connsiteX2" fmla="*/ 671721 w 1120588"/>
                      <a:gd name="connsiteY2" fmla="*/ 1427698 h 1443841"/>
                      <a:gd name="connsiteX3" fmla="*/ 620820 w 1120588"/>
                      <a:gd name="connsiteY3" fmla="*/ 1360488 h 1443841"/>
                      <a:gd name="connsiteX4" fmla="*/ 560263 w 1120588"/>
                      <a:gd name="connsiteY4" fmla="*/ 1440448 h 1443841"/>
                      <a:gd name="connsiteX5" fmla="*/ 499704 w 1120588"/>
                      <a:gd name="connsiteY5" fmla="*/ 1360488 h 1443841"/>
                      <a:gd name="connsiteX6" fmla="*/ 436577 w 1120588"/>
                      <a:gd name="connsiteY6" fmla="*/ 1443841 h 1443841"/>
                      <a:gd name="connsiteX7" fmla="*/ 0 w 1120588"/>
                      <a:gd name="connsiteY7" fmla="*/ 470647 h 1443841"/>
                      <a:gd name="connsiteX8" fmla="*/ 560294 w 1120588"/>
                      <a:gd name="connsiteY8" fmla="*/ 0 h 1443841"/>
                      <a:gd name="connsiteX0" fmla="*/ 560294 w 1120588"/>
                      <a:gd name="connsiteY0" fmla="*/ 0 h 1443841"/>
                      <a:gd name="connsiteX1" fmla="*/ 1120588 w 1120588"/>
                      <a:gd name="connsiteY1" fmla="*/ 470647 h 1443841"/>
                      <a:gd name="connsiteX2" fmla="*/ 671721 w 1120588"/>
                      <a:gd name="connsiteY2" fmla="*/ 1427698 h 1443841"/>
                      <a:gd name="connsiteX3" fmla="*/ 620820 w 1120588"/>
                      <a:gd name="connsiteY3" fmla="*/ 1360488 h 1443841"/>
                      <a:gd name="connsiteX4" fmla="*/ 560263 w 1120588"/>
                      <a:gd name="connsiteY4" fmla="*/ 1440448 h 1443841"/>
                      <a:gd name="connsiteX5" fmla="*/ 499704 w 1120588"/>
                      <a:gd name="connsiteY5" fmla="*/ 1360488 h 1443841"/>
                      <a:gd name="connsiteX6" fmla="*/ 436577 w 1120588"/>
                      <a:gd name="connsiteY6" fmla="*/ 1443841 h 1443841"/>
                      <a:gd name="connsiteX7" fmla="*/ 0 w 1120588"/>
                      <a:gd name="connsiteY7" fmla="*/ 470647 h 1443841"/>
                      <a:gd name="connsiteX8" fmla="*/ 560294 w 1120588"/>
                      <a:gd name="connsiteY8" fmla="*/ 0 h 1443841"/>
                      <a:gd name="connsiteX0" fmla="*/ 560294 w 1120656"/>
                      <a:gd name="connsiteY0" fmla="*/ 0 h 1443841"/>
                      <a:gd name="connsiteX1" fmla="*/ 1120588 w 1120656"/>
                      <a:gd name="connsiteY1" fmla="*/ 470647 h 1443841"/>
                      <a:gd name="connsiteX2" fmla="*/ 671721 w 1120656"/>
                      <a:gd name="connsiteY2" fmla="*/ 1427698 h 1443841"/>
                      <a:gd name="connsiteX3" fmla="*/ 620820 w 1120656"/>
                      <a:gd name="connsiteY3" fmla="*/ 1360488 h 1443841"/>
                      <a:gd name="connsiteX4" fmla="*/ 560263 w 1120656"/>
                      <a:gd name="connsiteY4" fmla="*/ 1440448 h 1443841"/>
                      <a:gd name="connsiteX5" fmla="*/ 499704 w 1120656"/>
                      <a:gd name="connsiteY5" fmla="*/ 1360488 h 1443841"/>
                      <a:gd name="connsiteX6" fmla="*/ 436577 w 1120656"/>
                      <a:gd name="connsiteY6" fmla="*/ 1443841 h 1443841"/>
                      <a:gd name="connsiteX7" fmla="*/ 0 w 1120656"/>
                      <a:gd name="connsiteY7" fmla="*/ 470647 h 1443841"/>
                      <a:gd name="connsiteX8" fmla="*/ 560294 w 1120656"/>
                      <a:gd name="connsiteY8" fmla="*/ 0 h 1443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20656" h="1443841">
                        <a:moveTo>
                          <a:pt x="560294" y="0"/>
                        </a:moveTo>
                        <a:cubicBezTo>
                          <a:pt x="869736" y="0"/>
                          <a:pt x="1125472" y="232024"/>
                          <a:pt x="1120588" y="470647"/>
                        </a:cubicBezTo>
                        <a:cubicBezTo>
                          <a:pt x="1110584" y="959422"/>
                          <a:pt x="755016" y="1279391"/>
                          <a:pt x="671721" y="1427698"/>
                        </a:cubicBezTo>
                        <a:lnTo>
                          <a:pt x="620820" y="1360488"/>
                        </a:lnTo>
                        <a:lnTo>
                          <a:pt x="560263" y="1440448"/>
                        </a:lnTo>
                        <a:lnTo>
                          <a:pt x="499704" y="1360488"/>
                        </a:lnTo>
                        <a:lnTo>
                          <a:pt x="436577" y="1443841"/>
                        </a:lnTo>
                        <a:cubicBezTo>
                          <a:pt x="291051" y="1119443"/>
                          <a:pt x="-524" y="931570"/>
                          <a:pt x="0" y="470647"/>
                        </a:cubicBezTo>
                        <a:cubicBezTo>
                          <a:pt x="4482" y="227106"/>
                          <a:pt x="250852" y="0"/>
                          <a:pt x="560294" y="0"/>
                        </a:cubicBezTo>
                        <a:close/>
                      </a:path>
                    </a:pathLst>
                  </a:custGeom>
                  <a:gradFill>
                    <a:gsLst>
                      <a:gs pos="5000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" name="フリーフォーム: 図形 210">
                    <a:extLst>
                      <a:ext uri="{FF2B5EF4-FFF2-40B4-BE49-F238E27FC236}">
                        <a16:creationId xmlns:a16="http://schemas.microsoft.com/office/drawing/2014/main" id="{3A4BCDE7-844D-46A0-A2A2-F3FDAE3BFC14}"/>
                      </a:ext>
                    </a:extLst>
                  </p:cNvPr>
                  <p:cNvSpPr/>
                  <p:nvPr/>
                </p:nvSpPr>
                <p:spPr>
                  <a:xfrm>
                    <a:off x="5124909" y="2406045"/>
                    <a:ext cx="568712" cy="740596"/>
                  </a:xfrm>
                  <a:custGeom>
                    <a:avLst/>
                    <a:gdLst>
                      <a:gd name="connsiteX0" fmla="*/ 792004 w 814864"/>
                      <a:gd name="connsiteY0" fmla="*/ 438159 h 1032670"/>
                      <a:gd name="connsiteX1" fmla="*/ 814864 w 814864"/>
                      <a:gd name="connsiteY1" fmla="*/ 568727 h 1032670"/>
                      <a:gd name="connsiteX2" fmla="*/ 792004 w 814864"/>
                      <a:gd name="connsiteY2" fmla="*/ 699295 h 1032670"/>
                      <a:gd name="connsiteX3" fmla="*/ 769144 w 814864"/>
                      <a:gd name="connsiteY3" fmla="*/ 568727 h 1032670"/>
                      <a:gd name="connsiteX4" fmla="*/ 792004 w 814864"/>
                      <a:gd name="connsiteY4" fmla="*/ 438159 h 1032670"/>
                      <a:gd name="connsiteX5" fmla="*/ 22860 w 814864"/>
                      <a:gd name="connsiteY5" fmla="*/ 438159 h 1032670"/>
                      <a:gd name="connsiteX6" fmla="*/ 45720 w 814864"/>
                      <a:gd name="connsiteY6" fmla="*/ 568727 h 1032670"/>
                      <a:gd name="connsiteX7" fmla="*/ 22860 w 814864"/>
                      <a:gd name="connsiteY7" fmla="*/ 699295 h 1032670"/>
                      <a:gd name="connsiteX8" fmla="*/ 0 w 814864"/>
                      <a:gd name="connsiteY8" fmla="*/ 568727 h 1032670"/>
                      <a:gd name="connsiteX9" fmla="*/ 22860 w 814864"/>
                      <a:gd name="connsiteY9" fmla="*/ 438159 h 1032670"/>
                      <a:gd name="connsiteX10" fmla="*/ 691991 w 814864"/>
                      <a:gd name="connsiteY10" fmla="*/ 318294 h 1032670"/>
                      <a:gd name="connsiteX11" fmla="*/ 714851 w 814864"/>
                      <a:gd name="connsiteY11" fmla="*/ 568722 h 1032670"/>
                      <a:gd name="connsiteX12" fmla="*/ 691991 w 814864"/>
                      <a:gd name="connsiteY12" fmla="*/ 819150 h 1032670"/>
                      <a:gd name="connsiteX13" fmla="*/ 669131 w 814864"/>
                      <a:gd name="connsiteY13" fmla="*/ 568722 h 1032670"/>
                      <a:gd name="connsiteX14" fmla="*/ 691991 w 814864"/>
                      <a:gd name="connsiteY14" fmla="*/ 318294 h 1032670"/>
                      <a:gd name="connsiteX15" fmla="*/ 118110 w 814864"/>
                      <a:gd name="connsiteY15" fmla="*/ 318294 h 1032670"/>
                      <a:gd name="connsiteX16" fmla="*/ 140970 w 814864"/>
                      <a:gd name="connsiteY16" fmla="*/ 568722 h 1032670"/>
                      <a:gd name="connsiteX17" fmla="*/ 118110 w 814864"/>
                      <a:gd name="connsiteY17" fmla="*/ 819150 h 1032670"/>
                      <a:gd name="connsiteX18" fmla="*/ 95250 w 814864"/>
                      <a:gd name="connsiteY18" fmla="*/ 568722 h 1032670"/>
                      <a:gd name="connsiteX19" fmla="*/ 118110 w 814864"/>
                      <a:gd name="connsiteY19" fmla="*/ 318294 h 1032670"/>
                      <a:gd name="connsiteX20" fmla="*/ 594360 w 814864"/>
                      <a:gd name="connsiteY20" fmla="*/ 189707 h 1032670"/>
                      <a:gd name="connsiteX21" fmla="*/ 617220 w 814864"/>
                      <a:gd name="connsiteY21" fmla="*/ 532607 h 1032670"/>
                      <a:gd name="connsiteX22" fmla="*/ 594360 w 814864"/>
                      <a:gd name="connsiteY22" fmla="*/ 875507 h 1032670"/>
                      <a:gd name="connsiteX23" fmla="*/ 571500 w 814864"/>
                      <a:gd name="connsiteY23" fmla="*/ 532607 h 1032670"/>
                      <a:gd name="connsiteX24" fmla="*/ 594360 w 814864"/>
                      <a:gd name="connsiteY24" fmla="*/ 189707 h 1032670"/>
                      <a:gd name="connsiteX25" fmla="*/ 210979 w 814864"/>
                      <a:gd name="connsiteY25" fmla="*/ 189707 h 1032670"/>
                      <a:gd name="connsiteX26" fmla="*/ 233839 w 814864"/>
                      <a:gd name="connsiteY26" fmla="*/ 532607 h 1032670"/>
                      <a:gd name="connsiteX27" fmla="*/ 210979 w 814864"/>
                      <a:gd name="connsiteY27" fmla="*/ 875507 h 1032670"/>
                      <a:gd name="connsiteX28" fmla="*/ 188119 w 814864"/>
                      <a:gd name="connsiteY28" fmla="*/ 532607 h 1032670"/>
                      <a:gd name="connsiteX29" fmla="*/ 210979 w 814864"/>
                      <a:gd name="connsiteY29" fmla="*/ 189707 h 1032670"/>
                      <a:gd name="connsiteX30" fmla="*/ 499111 w 814864"/>
                      <a:gd name="connsiteY30" fmla="*/ 87313 h 1032670"/>
                      <a:gd name="connsiteX31" fmla="*/ 521971 w 814864"/>
                      <a:gd name="connsiteY31" fmla="*/ 519510 h 1032670"/>
                      <a:gd name="connsiteX32" fmla="*/ 499111 w 814864"/>
                      <a:gd name="connsiteY32" fmla="*/ 951707 h 1032670"/>
                      <a:gd name="connsiteX33" fmla="*/ 476251 w 814864"/>
                      <a:gd name="connsiteY33" fmla="*/ 519510 h 1032670"/>
                      <a:gd name="connsiteX34" fmla="*/ 499111 w 814864"/>
                      <a:gd name="connsiteY34" fmla="*/ 87313 h 1032670"/>
                      <a:gd name="connsiteX35" fmla="*/ 303848 w 814864"/>
                      <a:gd name="connsiteY35" fmla="*/ 87313 h 1032670"/>
                      <a:gd name="connsiteX36" fmla="*/ 326708 w 814864"/>
                      <a:gd name="connsiteY36" fmla="*/ 519510 h 1032670"/>
                      <a:gd name="connsiteX37" fmla="*/ 303848 w 814864"/>
                      <a:gd name="connsiteY37" fmla="*/ 951707 h 1032670"/>
                      <a:gd name="connsiteX38" fmla="*/ 280988 w 814864"/>
                      <a:gd name="connsiteY38" fmla="*/ 519510 h 1032670"/>
                      <a:gd name="connsiteX39" fmla="*/ 303848 w 814864"/>
                      <a:gd name="connsiteY39" fmla="*/ 87313 h 1032670"/>
                      <a:gd name="connsiteX40" fmla="*/ 400368 w 814864"/>
                      <a:gd name="connsiteY40" fmla="*/ 0 h 1032670"/>
                      <a:gd name="connsiteX41" fmla="*/ 423228 w 814864"/>
                      <a:gd name="connsiteY41" fmla="*/ 516335 h 1032670"/>
                      <a:gd name="connsiteX42" fmla="*/ 400368 w 814864"/>
                      <a:gd name="connsiteY42" fmla="*/ 1032670 h 1032670"/>
                      <a:gd name="connsiteX43" fmla="*/ 377508 w 814864"/>
                      <a:gd name="connsiteY43" fmla="*/ 516335 h 1032670"/>
                      <a:gd name="connsiteX44" fmla="*/ 400368 w 814864"/>
                      <a:gd name="connsiteY44" fmla="*/ 0 h 10326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814864" h="1032670">
                        <a:moveTo>
                          <a:pt x="792004" y="438159"/>
                        </a:moveTo>
                        <a:cubicBezTo>
                          <a:pt x="804629" y="438159"/>
                          <a:pt x="814864" y="496616"/>
                          <a:pt x="814864" y="568727"/>
                        </a:cubicBezTo>
                        <a:cubicBezTo>
                          <a:pt x="814864" y="640838"/>
                          <a:pt x="804629" y="699295"/>
                          <a:pt x="792004" y="699295"/>
                        </a:cubicBezTo>
                        <a:cubicBezTo>
                          <a:pt x="779379" y="699295"/>
                          <a:pt x="769144" y="640838"/>
                          <a:pt x="769144" y="568727"/>
                        </a:cubicBezTo>
                        <a:cubicBezTo>
                          <a:pt x="769144" y="496616"/>
                          <a:pt x="779379" y="438159"/>
                          <a:pt x="792004" y="438159"/>
                        </a:cubicBezTo>
                        <a:close/>
                        <a:moveTo>
                          <a:pt x="22860" y="438159"/>
                        </a:moveTo>
                        <a:cubicBezTo>
                          <a:pt x="35485" y="438159"/>
                          <a:pt x="45720" y="496616"/>
                          <a:pt x="45720" y="568727"/>
                        </a:cubicBezTo>
                        <a:cubicBezTo>
                          <a:pt x="45720" y="640838"/>
                          <a:pt x="35485" y="699295"/>
                          <a:pt x="22860" y="699295"/>
                        </a:cubicBezTo>
                        <a:cubicBezTo>
                          <a:pt x="10235" y="699295"/>
                          <a:pt x="0" y="640838"/>
                          <a:pt x="0" y="568727"/>
                        </a:cubicBezTo>
                        <a:cubicBezTo>
                          <a:pt x="0" y="496616"/>
                          <a:pt x="10235" y="438159"/>
                          <a:pt x="22860" y="438159"/>
                        </a:cubicBezTo>
                        <a:close/>
                        <a:moveTo>
                          <a:pt x="691991" y="318294"/>
                        </a:moveTo>
                        <a:cubicBezTo>
                          <a:pt x="704616" y="318294"/>
                          <a:pt x="714851" y="430414"/>
                          <a:pt x="714851" y="568722"/>
                        </a:cubicBezTo>
                        <a:cubicBezTo>
                          <a:pt x="714851" y="707030"/>
                          <a:pt x="704616" y="819150"/>
                          <a:pt x="691991" y="819150"/>
                        </a:cubicBezTo>
                        <a:cubicBezTo>
                          <a:pt x="679366" y="819150"/>
                          <a:pt x="669131" y="707030"/>
                          <a:pt x="669131" y="568722"/>
                        </a:cubicBezTo>
                        <a:cubicBezTo>
                          <a:pt x="669131" y="430414"/>
                          <a:pt x="679366" y="318294"/>
                          <a:pt x="691991" y="318294"/>
                        </a:cubicBezTo>
                        <a:close/>
                        <a:moveTo>
                          <a:pt x="118110" y="318294"/>
                        </a:moveTo>
                        <a:cubicBezTo>
                          <a:pt x="130735" y="318294"/>
                          <a:pt x="140970" y="430414"/>
                          <a:pt x="140970" y="568722"/>
                        </a:cubicBezTo>
                        <a:cubicBezTo>
                          <a:pt x="140970" y="707030"/>
                          <a:pt x="130735" y="819150"/>
                          <a:pt x="118110" y="819150"/>
                        </a:cubicBezTo>
                        <a:cubicBezTo>
                          <a:pt x="105485" y="819150"/>
                          <a:pt x="95250" y="707030"/>
                          <a:pt x="95250" y="568722"/>
                        </a:cubicBezTo>
                        <a:cubicBezTo>
                          <a:pt x="95250" y="430414"/>
                          <a:pt x="105485" y="318294"/>
                          <a:pt x="118110" y="318294"/>
                        </a:cubicBezTo>
                        <a:close/>
                        <a:moveTo>
                          <a:pt x="594360" y="189707"/>
                        </a:moveTo>
                        <a:cubicBezTo>
                          <a:pt x="606985" y="189707"/>
                          <a:pt x="617220" y="343229"/>
                          <a:pt x="617220" y="532607"/>
                        </a:cubicBezTo>
                        <a:cubicBezTo>
                          <a:pt x="617220" y="721985"/>
                          <a:pt x="606985" y="875507"/>
                          <a:pt x="594360" y="875507"/>
                        </a:cubicBezTo>
                        <a:cubicBezTo>
                          <a:pt x="581735" y="875507"/>
                          <a:pt x="571500" y="721985"/>
                          <a:pt x="571500" y="532607"/>
                        </a:cubicBezTo>
                        <a:cubicBezTo>
                          <a:pt x="571500" y="343229"/>
                          <a:pt x="581735" y="189707"/>
                          <a:pt x="594360" y="189707"/>
                        </a:cubicBezTo>
                        <a:close/>
                        <a:moveTo>
                          <a:pt x="210979" y="189707"/>
                        </a:moveTo>
                        <a:cubicBezTo>
                          <a:pt x="223604" y="189707"/>
                          <a:pt x="233839" y="343229"/>
                          <a:pt x="233839" y="532607"/>
                        </a:cubicBezTo>
                        <a:cubicBezTo>
                          <a:pt x="233839" y="721985"/>
                          <a:pt x="223604" y="875507"/>
                          <a:pt x="210979" y="875507"/>
                        </a:cubicBezTo>
                        <a:cubicBezTo>
                          <a:pt x="198354" y="875507"/>
                          <a:pt x="188119" y="721985"/>
                          <a:pt x="188119" y="532607"/>
                        </a:cubicBezTo>
                        <a:cubicBezTo>
                          <a:pt x="188119" y="343229"/>
                          <a:pt x="198354" y="189707"/>
                          <a:pt x="210979" y="189707"/>
                        </a:cubicBezTo>
                        <a:close/>
                        <a:moveTo>
                          <a:pt x="499111" y="87313"/>
                        </a:moveTo>
                        <a:cubicBezTo>
                          <a:pt x="511736" y="87313"/>
                          <a:pt x="521971" y="280814"/>
                          <a:pt x="521971" y="519510"/>
                        </a:cubicBezTo>
                        <a:cubicBezTo>
                          <a:pt x="521971" y="758206"/>
                          <a:pt x="511736" y="951707"/>
                          <a:pt x="499111" y="951707"/>
                        </a:cubicBezTo>
                        <a:cubicBezTo>
                          <a:pt x="486486" y="951707"/>
                          <a:pt x="476251" y="758206"/>
                          <a:pt x="476251" y="519510"/>
                        </a:cubicBezTo>
                        <a:cubicBezTo>
                          <a:pt x="476251" y="280814"/>
                          <a:pt x="486486" y="87313"/>
                          <a:pt x="499111" y="87313"/>
                        </a:cubicBezTo>
                        <a:close/>
                        <a:moveTo>
                          <a:pt x="303848" y="87313"/>
                        </a:moveTo>
                        <a:cubicBezTo>
                          <a:pt x="316473" y="87313"/>
                          <a:pt x="326708" y="280814"/>
                          <a:pt x="326708" y="519510"/>
                        </a:cubicBezTo>
                        <a:cubicBezTo>
                          <a:pt x="326708" y="758206"/>
                          <a:pt x="316473" y="951707"/>
                          <a:pt x="303848" y="951707"/>
                        </a:cubicBezTo>
                        <a:cubicBezTo>
                          <a:pt x="291223" y="951707"/>
                          <a:pt x="280988" y="758206"/>
                          <a:pt x="280988" y="519510"/>
                        </a:cubicBezTo>
                        <a:cubicBezTo>
                          <a:pt x="280988" y="280814"/>
                          <a:pt x="291223" y="87313"/>
                          <a:pt x="303848" y="87313"/>
                        </a:cubicBezTo>
                        <a:close/>
                        <a:moveTo>
                          <a:pt x="400368" y="0"/>
                        </a:moveTo>
                        <a:cubicBezTo>
                          <a:pt x="412993" y="0"/>
                          <a:pt x="423228" y="231171"/>
                          <a:pt x="423228" y="516335"/>
                        </a:cubicBezTo>
                        <a:cubicBezTo>
                          <a:pt x="423228" y="801499"/>
                          <a:pt x="412993" y="1032670"/>
                          <a:pt x="400368" y="1032670"/>
                        </a:cubicBezTo>
                        <a:cubicBezTo>
                          <a:pt x="387743" y="1032670"/>
                          <a:pt x="377508" y="801499"/>
                          <a:pt x="377508" y="516335"/>
                        </a:cubicBezTo>
                        <a:cubicBezTo>
                          <a:pt x="377508" y="231171"/>
                          <a:pt x="387743" y="0"/>
                          <a:pt x="400368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9" name="グループ化 168">
                  <a:extLst>
                    <a:ext uri="{FF2B5EF4-FFF2-40B4-BE49-F238E27FC236}">
                      <a16:creationId xmlns:a16="http://schemas.microsoft.com/office/drawing/2014/main" id="{DC6F8934-834F-4B58-A9EA-A521C7AE225C}"/>
                    </a:ext>
                  </a:extLst>
                </p:cNvPr>
                <p:cNvGrpSpPr/>
                <p:nvPr/>
              </p:nvGrpSpPr>
              <p:grpSpPr>
                <a:xfrm rot="19137989">
                  <a:off x="4266692" y="2740035"/>
                  <a:ext cx="739258" cy="1203656"/>
                  <a:chOff x="4873206" y="2182481"/>
                  <a:chExt cx="1072120" cy="1485032"/>
                </a:xfrm>
              </p:grpSpPr>
              <p:sp>
                <p:nvSpPr>
                  <p:cNvPr id="206" name="フリーフォーム: 図形 205">
                    <a:extLst>
                      <a:ext uri="{FF2B5EF4-FFF2-40B4-BE49-F238E27FC236}">
                        <a16:creationId xmlns:a16="http://schemas.microsoft.com/office/drawing/2014/main" id="{1A76A5D8-C6A4-435E-A4A2-1D85B745686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873206" y="2182481"/>
                    <a:ext cx="1072120" cy="1485032"/>
                  </a:xfrm>
                  <a:custGeom>
                    <a:avLst/>
                    <a:gdLst>
                      <a:gd name="connsiteX0" fmla="*/ 560358 w 1120652"/>
                      <a:gd name="connsiteY0" fmla="*/ 0 h 1443841"/>
                      <a:gd name="connsiteX1" fmla="*/ 1120652 w 1120652"/>
                      <a:gd name="connsiteY1" fmla="*/ 470647 h 1443841"/>
                      <a:gd name="connsiteX2" fmla="*/ 755758 w 1120652"/>
                      <a:gd name="connsiteY2" fmla="*/ 1382309 h 1443841"/>
                      <a:gd name="connsiteX3" fmla="*/ 671785 w 1120652"/>
                      <a:gd name="connsiteY3" fmla="*/ 1427698 h 1443841"/>
                      <a:gd name="connsiteX4" fmla="*/ 620884 w 1120652"/>
                      <a:gd name="connsiteY4" fmla="*/ 1360488 h 1443841"/>
                      <a:gd name="connsiteX5" fmla="*/ 560327 w 1120652"/>
                      <a:gd name="connsiteY5" fmla="*/ 1440448 h 1443841"/>
                      <a:gd name="connsiteX6" fmla="*/ 499768 w 1120652"/>
                      <a:gd name="connsiteY6" fmla="*/ 1360488 h 1443841"/>
                      <a:gd name="connsiteX7" fmla="*/ 436641 w 1120652"/>
                      <a:gd name="connsiteY7" fmla="*/ 1443841 h 1443841"/>
                      <a:gd name="connsiteX8" fmla="*/ 421517 w 1120652"/>
                      <a:gd name="connsiteY8" fmla="*/ 1439350 h 1443841"/>
                      <a:gd name="connsiteX9" fmla="*/ 64 w 1120652"/>
                      <a:gd name="connsiteY9" fmla="*/ 470647 h 1443841"/>
                      <a:gd name="connsiteX10" fmla="*/ 560358 w 1120652"/>
                      <a:gd name="connsiteY10" fmla="*/ 0 h 1443841"/>
                      <a:gd name="connsiteX0" fmla="*/ 560294 w 1120588"/>
                      <a:gd name="connsiteY0" fmla="*/ 0 h 1443841"/>
                      <a:gd name="connsiteX1" fmla="*/ 1120588 w 1120588"/>
                      <a:gd name="connsiteY1" fmla="*/ 470647 h 1443841"/>
                      <a:gd name="connsiteX2" fmla="*/ 755694 w 1120588"/>
                      <a:gd name="connsiteY2" fmla="*/ 1382309 h 1443841"/>
                      <a:gd name="connsiteX3" fmla="*/ 671721 w 1120588"/>
                      <a:gd name="connsiteY3" fmla="*/ 1427698 h 1443841"/>
                      <a:gd name="connsiteX4" fmla="*/ 620820 w 1120588"/>
                      <a:gd name="connsiteY4" fmla="*/ 1360488 h 1443841"/>
                      <a:gd name="connsiteX5" fmla="*/ 560263 w 1120588"/>
                      <a:gd name="connsiteY5" fmla="*/ 1440448 h 1443841"/>
                      <a:gd name="connsiteX6" fmla="*/ 499704 w 1120588"/>
                      <a:gd name="connsiteY6" fmla="*/ 1360488 h 1443841"/>
                      <a:gd name="connsiteX7" fmla="*/ 436577 w 1120588"/>
                      <a:gd name="connsiteY7" fmla="*/ 1443841 h 1443841"/>
                      <a:gd name="connsiteX8" fmla="*/ 0 w 1120588"/>
                      <a:gd name="connsiteY8" fmla="*/ 470647 h 1443841"/>
                      <a:gd name="connsiteX9" fmla="*/ 560294 w 1120588"/>
                      <a:gd name="connsiteY9" fmla="*/ 0 h 1443841"/>
                      <a:gd name="connsiteX0" fmla="*/ 560294 w 1120588"/>
                      <a:gd name="connsiteY0" fmla="*/ 0 h 1443841"/>
                      <a:gd name="connsiteX1" fmla="*/ 1120588 w 1120588"/>
                      <a:gd name="connsiteY1" fmla="*/ 470647 h 1443841"/>
                      <a:gd name="connsiteX2" fmla="*/ 755694 w 1120588"/>
                      <a:gd name="connsiteY2" fmla="*/ 1382309 h 1443841"/>
                      <a:gd name="connsiteX3" fmla="*/ 671721 w 1120588"/>
                      <a:gd name="connsiteY3" fmla="*/ 1427698 h 1443841"/>
                      <a:gd name="connsiteX4" fmla="*/ 620820 w 1120588"/>
                      <a:gd name="connsiteY4" fmla="*/ 1360488 h 1443841"/>
                      <a:gd name="connsiteX5" fmla="*/ 560263 w 1120588"/>
                      <a:gd name="connsiteY5" fmla="*/ 1440448 h 1443841"/>
                      <a:gd name="connsiteX6" fmla="*/ 499704 w 1120588"/>
                      <a:gd name="connsiteY6" fmla="*/ 1360488 h 1443841"/>
                      <a:gd name="connsiteX7" fmla="*/ 436577 w 1120588"/>
                      <a:gd name="connsiteY7" fmla="*/ 1443841 h 1443841"/>
                      <a:gd name="connsiteX8" fmla="*/ 0 w 1120588"/>
                      <a:gd name="connsiteY8" fmla="*/ 470647 h 1443841"/>
                      <a:gd name="connsiteX9" fmla="*/ 560294 w 1120588"/>
                      <a:gd name="connsiteY9" fmla="*/ 0 h 1443841"/>
                      <a:gd name="connsiteX0" fmla="*/ 560294 w 1121239"/>
                      <a:gd name="connsiteY0" fmla="*/ 0 h 1443841"/>
                      <a:gd name="connsiteX1" fmla="*/ 1120588 w 1121239"/>
                      <a:gd name="connsiteY1" fmla="*/ 470647 h 1443841"/>
                      <a:gd name="connsiteX2" fmla="*/ 671721 w 1121239"/>
                      <a:gd name="connsiteY2" fmla="*/ 1427698 h 1443841"/>
                      <a:gd name="connsiteX3" fmla="*/ 620820 w 1121239"/>
                      <a:gd name="connsiteY3" fmla="*/ 1360488 h 1443841"/>
                      <a:gd name="connsiteX4" fmla="*/ 560263 w 1121239"/>
                      <a:gd name="connsiteY4" fmla="*/ 1440448 h 1443841"/>
                      <a:gd name="connsiteX5" fmla="*/ 499704 w 1121239"/>
                      <a:gd name="connsiteY5" fmla="*/ 1360488 h 1443841"/>
                      <a:gd name="connsiteX6" fmla="*/ 436577 w 1121239"/>
                      <a:gd name="connsiteY6" fmla="*/ 1443841 h 1443841"/>
                      <a:gd name="connsiteX7" fmla="*/ 0 w 1121239"/>
                      <a:gd name="connsiteY7" fmla="*/ 470647 h 1443841"/>
                      <a:gd name="connsiteX8" fmla="*/ 560294 w 1121239"/>
                      <a:gd name="connsiteY8" fmla="*/ 0 h 1443841"/>
                      <a:gd name="connsiteX0" fmla="*/ 560294 w 1120588"/>
                      <a:gd name="connsiteY0" fmla="*/ 0 h 1443841"/>
                      <a:gd name="connsiteX1" fmla="*/ 1120588 w 1120588"/>
                      <a:gd name="connsiteY1" fmla="*/ 470647 h 1443841"/>
                      <a:gd name="connsiteX2" fmla="*/ 671721 w 1120588"/>
                      <a:gd name="connsiteY2" fmla="*/ 1427698 h 1443841"/>
                      <a:gd name="connsiteX3" fmla="*/ 620820 w 1120588"/>
                      <a:gd name="connsiteY3" fmla="*/ 1360488 h 1443841"/>
                      <a:gd name="connsiteX4" fmla="*/ 560263 w 1120588"/>
                      <a:gd name="connsiteY4" fmla="*/ 1440448 h 1443841"/>
                      <a:gd name="connsiteX5" fmla="*/ 499704 w 1120588"/>
                      <a:gd name="connsiteY5" fmla="*/ 1360488 h 1443841"/>
                      <a:gd name="connsiteX6" fmla="*/ 436577 w 1120588"/>
                      <a:gd name="connsiteY6" fmla="*/ 1443841 h 1443841"/>
                      <a:gd name="connsiteX7" fmla="*/ 0 w 1120588"/>
                      <a:gd name="connsiteY7" fmla="*/ 470647 h 1443841"/>
                      <a:gd name="connsiteX8" fmla="*/ 560294 w 1120588"/>
                      <a:gd name="connsiteY8" fmla="*/ 0 h 1443841"/>
                      <a:gd name="connsiteX0" fmla="*/ 560294 w 1120588"/>
                      <a:gd name="connsiteY0" fmla="*/ 0 h 1443841"/>
                      <a:gd name="connsiteX1" fmla="*/ 1120588 w 1120588"/>
                      <a:gd name="connsiteY1" fmla="*/ 470647 h 1443841"/>
                      <a:gd name="connsiteX2" fmla="*/ 671721 w 1120588"/>
                      <a:gd name="connsiteY2" fmla="*/ 1427698 h 1443841"/>
                      <a:gd name="connsiteX3" fmla="*/ 620820 w 1120588"/>
                      <a:gd name="connsiteY3" fmla="*/ 1360488 h 1443841"/>
                      <a:gd name="connsiteX4" fmla="*/ 560263 w 1120588"/>
                      <a:gd name="connsiteY4" fmla="*/ 1440448 h 1443841"/>
                      <a:gd name="connsiteX5" fmla="*/ 499704 w 1120588"/>
                      <a:gd name="connsiteY5" fmla="*/ 1360488 h 1443841"/>
                      <a:gd name="connsiteX6" fmla="*/ 436577 w 1120588"/>
                      <a:gd name="connsiteY6" fmla="*/ 1443841 h 1443841"/>
                      <a:gd name="connsiteX7" fmla="*/ 0 w 1120588"/>
                      <a:gd name="connsiteY7" fmla="*/ 470647 h 1443841"/>
                      <a:gd name="connsiteX8" fmla="*/ 560294 w 1120588"/>
                      <a:gd name="connsiteY8" fmla="*/ 0 h 1443841"/>
                      <a:gd name="connsiteX0" fmla="*/ 560294 w 1120656"/>
                      <a:gd name="connsiteY0" fmla="*/ 0 h 1443841"/>
                      <a:gd name="connsiteX1" fmla="*/ 1120588 w 1120656"/>
                      <a:gd name="connsiteY1" fmla="*/ 470647 h 1443841"/>
                      <a:gd name="connsiteX2" fmla="*/ 671721 w 1120656"/>
                      <a:gd name="connsiteY2" fmla="*/ 1427698 h 1443841"/>
                      <a:gd name="connsiteX3" fmla="*/ 620820 w 1120656"/>
                      <a:gd name="connsiteY3" fmla="*/ 1360488 h 1443841"/>
                      <a:gd name="connsiteX4" fmla="*/ 560263 w 1120656"/>
                      <a:gd name="connsiteY4" fmla="*/ 1440448 h 1443841"/>
                      <a:gd name="connsiteX5" fmla="*/ 499704 w 1120656"/>
                      <a:gd name="connsiteY5" fmla="*/ 1360488 h 1443841"/>
                      <a:gd name="connsiteX6" fmla="*/ 436577 w 1120656"/>
                      <a:gd name="connsiteY6" fmla="*/ 1443841 h 1443841"/>
                      <a:gd name="connsiteX7" fmla="*/ 0 w 1120656"/>
                      <a:gd name="connsiteY7" fmla="*/ 470647 h 1443841"/>
                      <a:gd name="connsiteX8" fmla="*/ 560294 w 1120656"/>
                      <a:gd name="connsiteY8" fmla="*/ 0 h 1443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20656" h="1443841">
                        <a:moveTo>
                          <a:pt x="560294" y="0"/>
                        </a:moveTo>
                        <a:cubicBezTo>
                          <a:pt x="869736" y="0"/>
                          <a:pt x="1125472" y="232024"/>
                          <a:pt x="1120588" y="470647"/>
                        </a:cubicBezTo>
                        <a:cubicBezTo>
                          <a:pt x="1110584" y="959422"/>
                          <a:pt x="755016" y="1279391"/>
                          <a:pt x="671721" y="1427698"/>
                        </a:cubicBezTo>
                        <a:lnTo>
                          <a:pt x="620820" y="1360488"/>
                        </a:lnTo>
                        <a:lnTo>
                          <a:pt x="560263" y="1440448"/>
                        </a:lnTo>
                        <a:lnTo>
                          <a:pt x="499704" y="1360488"/>
                        </a:lnTo>
                        <a:lnTo>
                          <a:pt x="436577" y="1443841"/>
                        </a:lnTo>
                        <a:cubicBezTo>
                          <a:pt x="291051" y="1119443"/>
                          <a:pt x="-524" y="931570"/>
                          <a:pt x="0" y="470647"/>
                        </a:cubicBezTo>
                        <a:cubicBezTo>
                          <a:pt x="4482" y="227106"/>
                          <a:pt x="250852" y="0"/>
                          <a:pt x="56029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7" name="フリーフォーム: 図形 206">
                    <a:extLst>
                      <a:ext uri="{FF2B5EF4-FFF2-40B4-BE49-F238E27FC236}">
                        <a16:creationId xmlns:a16="http://schemas.microsoft.com/office/drawing/2014/main" id="{8D94C9C9-1C90-46F7-A5DE-3102BE5E28E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892193" y="2232700"/>
                    <a:ext cx="999613" cy="1384598"/>
                  </a:xfrm>
                  <a:custGeom>
                    <a:avLst/>
                    <a:gdLst>
                      <a:gd name="connsiteX0" fmla="*/ 560358 w 1120652"/>
                      <a:gd name="connsiteY0" fmla="*/ 0 h 1443841"/>
                      <a:gd name="connsiteX1" fmla="*/ 1120652 w 1120652"/>
                      <a:gd name="connsiteY1" fmla="*/ 470647 h 1443841"/>
                      <a:gd name="connsiteX2" fmla="*/ 755758 w 1120652"/>
                      <a:gd name="connsiteY2" fmla="*/ 1382309 h 1443841"/>
                      <a:gd name="connsiteX3" fmla="*/ 671785 w 1120652"/>
                      <a:gd name="connsiteY3" fmla="*/ 1427698 h 1443841"/>
                      <a:gd name="connsiteX4" fmla="*/ 620884 w 1120652"/>
                      <a:gd name="connsiteY4" fmla="*/ 1360488 h 1443841"/>
                      <a:gd name="connsiteX5" fmla="*/ 560327 w 1120652"/>
                      <a:gd name="connsiteY5" fmla="*/ 1440448 h 1443841"/>
                      <a:gd name="connsiteX6" fmla="*/ 499768 w 1120652"/>
                      <a:gd name="connsiteY6" fmla="*/ 1360488 h 1443841"/>
                      <a:gd name="connsiteX7" fmla="*/ 436641 w 1120652"/>
                      <a:gd name="connsiteY7" fmla="*/ 1443841 h 1443841"/>
                      <a:gd name="connsiteX8" fmla="*/ 421517 w 1120652"/>
                      <a:gd name="connsiteY8" fmla="*/ 1439350 h 1443841"/>
                      <a:gd name="connsiteX9" fmla="*/ 64 w 1120652"/>
                      <a:gd name="connsiteY9" fmla="*/ 470647 h 1443841"/>
                      <a:gd name="connsiteX10" fmla="*/ 560358 w 1120652"/>
                      <a:gd name="connsiteY10" fmla="*/ 0 h 1443841"/>
                      <a:gd name="connsiteX0" fmla="*/ 560294 w 1120588"/>
                      <a:gd name="connsiteY0" fmla="*/ 0 h 1443841"/>
                      <a:gd name="connsiteX1" fmla="*/ 1120588 w 1120588"/>
                      <a:gd name="connsiteY1" fmla="*/ 470647 h 1443841"/>
                      <a:gd name="connsiteX2" fmla="*/ 755694 w 1120588"/>
                      <a:gd name="connsiteY2" fmla="*/ 1382309 h 1443841"/>
                      <a:gd name="connsiteX3" fmla="*/ 671721 w 1120588"/>
                      <a:gd name="connsiteY3" fmla="*/ 1427698 h 1443841"/>
                      <a:gd name="connsiteX4" fmla="*/ 620820 w 1120588"/>
                      <a:gd name="connsiteY4" fmla="*/ 1360488 h 1443841"/>
                      <a:gd name="connsiteX5" fmla="*/ 560263 w 1120588"/>
                      <a:gd name="connsiteY5" fmla="*/ 1440448 h 1443841"/>
                      <a:gd name="connsiteX6" fmla="*/ 499704 w 1120588"/>
                      <a:gd name="connsiteY6" fmla="*/ 1360488 h 1443841"/>
                      <a:gd name="connsiteX7" fmla="*/ 436577 w 1120588"/>
                      <a:gd name="connsiteY7" fmla="*/ 1443841 h 1443841"/>
                      <a:gd name="connsiteX8" fmla="*/ 0 w 1120588"/>
                      <a:gd name="connsiteY8" fmla="*/ 470647 h 1443841"/>
                      <a:gd name="connsiteX9" fmla="*/ 560294 w 1120588"/>
                      <a:gd name="connsiteY9" fmla="*/ 0 h 1443841"/>
                      <a:gd name="connsiteX0" fmla="*/ 560294 w 1120588"/>
                      <a:gd name="connsiteY0" fmla="*/ 0 h 1443841"/>
                      <a:gd name="connsiteX1" fmla="*/ 1120588 w 1120588"/>
                      <a:gd name="connsiteY1" fmla="*/ 470647 h 1443841"/>
                      <a:gd name="connsiteX2" fmla="*/ 755694 w 1120588"/>
                      <a:gd name="connsiteY2" fmla="*/ 1382309 h 1443841"/>
                      <a:gd name="connsiteX3" fmla="*/ 671721 w 1120588"/>
                      <a:gd name="connsiteY3" fmla="*/ 1427698 h 1443841"/>
                      <a:gd name="connsiteX4" fmla="*/ 620820 w 1120588"/>
                      <a:gd name="connsiteY4" fmla="*/ 1360488 h 1443841"/>
                      <a:gd name="connsiteX5" fmla="*/ 560263 w 1120588"/>
                      <a:gd name="connsiteY5" fmla="*/ 1440448 h 1443841"/>
                      <a:gd name="connsiteX6" fmla="*/ 499704 w 1120588"/>
                      <a:gd name="connsiteY6" fmla="*/ 1360488 h 1443841"/>
                      <a:gd name="connsiteX7" fmla="*/ 436577 w 1120588"/>
                      <a:gd name="connsiteY7" fmla="*/ 1443841 h 1443841"/>
                      <a:gd name="connsiteX8" fmla="*/ 0 w 1120588"/>
                      <a:gd name="connsiteY8" fmla="*/ 470647 h 1443841"/>
                      <a:gd name="connsiteX9" fmla="*/ 560294 w 1120588"/>
                      <a:gd name="connsiteY9" fmla="*/ 0 h 1443841"/>
                      <a:gd name="connsiteX0" fmla="*/ 560294 w 1121239"/>
                      <a:gd name="connsiteY0" fmla="*/ 0 h 1443841"/>
                      <a:gd name="connsiteX1" fmla="*/ 1120588 w 1121239"/>
                      <a:gd name="connsiteY1" fmla="*/ 470647 h 1443841"/>
                      <a:gd name="connsiteX2" fmla="*/ 671721 w 1121239"/>
                      <a:gd name="connsiteY2" fmla="*/ 1427698 h 1443841"/>
                      <a:gd name="connsiteX3" fmla="*/ 620820 w 1121239"/>
                      <a:gd name="connsiteY3" fmla="*/ 1360488 h 1443841"/>
                      <a:gd name="connsiteX4" fmla="*/ 560263 w 1121239"/>
                      <a:gd name="connsiteY4" fmla="*/ 1440448 h 1443841"/>
                      <a:gd name="connsiteX5" fmla="*/ 499704 w 1121239"/>
                      <a:gd name="connsiteY5" fmla="*/ 1360488 h 1443841"/>
                      <a:gd name="connsiteX6" fmla="*/ 436577 w 1121239"/>
                      <a:gd name="connsiteY6" fmla="*/ 1443841 h 1443841"/>
                      <a:gd name="connsiteX7" fmla="*/ 0 w 1121239"/>
                      <a:gd name="connsiteY7" fmla="*/ 470647 h 1443841"/>
                      <a:gd name="connsiteX8" fmla="*/ 560294 w 1121239"/>
                      <a:gd name="connsiteY8" fmla="*/ 0 h 1443841"/>
                      <a:gd name="connsiteX0" fmla="*/ 560294 w 1120588"/>
                      <a:gd name="connsiteY0" fmla="*/ 0 h 1443841"/>
                      <a:gd name="connsiteX1" fmla="*/ 1120588 w 1120588"/>
                      <a:gd name="connsiteY1" fmla="*/ 470647 h 1443841"/>
                      <a:gd name="connsiteX2" fmla="*/ 671721 w 1120588"/>
                      <a:gd name="connsiteY2" fmla="*/ 1427698 h 1443841"/>
                      <a:gd name="connsiteX3" fmla="*/ 620820 w 1120588"/>
                      <a:gd name="connsiteY3" fmla="*/ 1360488 h 1443841"/>
                      <a:gd name="connsiteX4" fmla="*/ 560263 w 1120588"/>
                      <a:gd name="connsiteY4" fmla="*/ 1440448 h 1443841"/>
                      <a:gd name="connsiteX5" fmla="*/ 499704 w 1120588"/>
                      <a:gd name="connsiteY5" fmla="*/ 1360488 h 1443841"/>
                      <a:gd name="connsiteX6" fmla="*/ 436577 w 1120588"/>
                      <a:gd name="connsiteY6" fmla="*/ 1443841 h 1443841"/>
                      <a:gd name="connsiteX7" fmla="*/ 0 w 1120588"/>
                      <a:gd name="connsiteY7" fmla="*/ 470647 h 1443841"/>
                      <a:gd name="connsiteX8" fmla="*/ 560294 w 1120588"/>
                      <a:gd name="connsiteY8" fmla="*/ 0 h 1443841"/>
                      <a:gd name="connsiteX0" fmla="*/ 560294 w 1120588"/>
                      <a:gd name="connsiteY0" fmla="*/ 0 h 1443841"/>
                      <a:gd name="connsiteX1" fmla="*/ 1120588 w 1120588"/>
                      <a:gd name="connsiteY1" fmla="*/ 470647 h 1443841"/>
                      <a:gd name="connsiteX2" fmla="*/ 671721 w 1120588"/>
                      <a:gd name="connsiteY2" fmla="*/ 1427698 h 1443841"/>
                      <a:gd name="connsiteX3" fmla="*/ 620820 w 1120588"/>
                      <a:gd name="connsiteY3" fmla="*/ 1360488 h 1443841"/>
                      <a:gd name="connsiteX4" fmla="*/ 560263 w 1120588"/>
                      <a:gd name="connsiteY4" fmla="*/ 1440448 h 1443841"/>
                      <a:gd name="connsiteX5" fmla="*/ 499704 w 1120588"/>
                      <a:gd name="connsiteY5" fmla="*/ 1360488 h 1443841"/>
                      <a:gd name="connsiteX6" fmla="*/ 436577 w 1120588"/>
                      <a:gd name="connsiteY6" fmla="*/ 1443841 h 1443841"/>
                      <a:gd name="connsiteX7" fmla="*/ 0 w 1120588"/>
                      <a:gd name="connsiteY7" fmla="*/ 470647 h 1443841"/>
                      <a:gd name="connsiteX8" fmla="*/ 560294 w 1120588"/>
                      <a:gd name="connsiteY8" fmla="*/ 0 h 1443841"/>
                      <a:gd name="connsiteX0" fmla="*/ 560294 w 1120656"/>
                      <a:gd name="connsiteY0" fmla="*/ 0 h 1443841"/>
                      <a:gd name="connsiteX1" fmla="*/ 1120588 w 1120656"/>
                      <a:gd name="connsiteY1" fmla="*/ 470647 h 1443841"/>
                      <a:gd name="connsiteX2" fmla="*/ 671721 w 1120656"/>
                      <a:gd name="connsiteY2" fmla="*/ 1427698 h 1443841"/>
                      <a:gd name="connsiteX3" fmla="*/ 620820 w 1120656"/>
                      <a:gd name="connsiteY3" fmla="*/ 1360488 h 1443841"/>
                      <a:gd name="connsiteX4" fmla="*/ 560263 w 1120656"/>
                      <a:gd name="connsiteY4" fmla="*/ 1440448 h 1443841"/>
                      <a:gd name="connsiteX5" fmla="*/ 499704 w 1120656"/>
                      <a:gd name="connsiteY5" fmla="*/ 1360488 h 1443841"/>
                      <a:gd name="connsiteX6" fmla="*/ 436577 w 1120656"/>
                      <a:gd name="connsiteY6" fmla="*/ 1443841 h 1443841"/>
                      <a:gd name="connsiteX7" fmla="*/ 0 w 1120656"/>
                      <a:gd name="connsiteY7" fmla="*/ 470647 h 1443841"/>
                      <a:gd name="connsiteX8" fmla="*/ 560294 w 1120656"/>
                      <a:gd name="connsiteY8" fmla="*/ 0 h 1443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20656" h="1443841">
                        <a:moveTo>
                          <a:pt x="560294" y="0"/>
                        </a:moveTo>
                        <a:cubicBezTo>
                          <a:pt x="869736" y="0"/>
                          <a:pt x="1125472" y="232024"/>
                          <a:pt x="1120588" y="470647"/>
                        </a:cubicBezTo>
                        <a:cubicBezTo>
                          <a:pt x="1110584" y="959422"/>
                          <a:pt x="755016" y="1279391"/>
                          <a:pt x="671721" y="1427698"/>
                        </a:cubicBezTo>
                        <a:lnTo>
                          <a:pt x="620820" y="1360488"/>
                        </a:lnTo>
                        <a:lnTo>
                          <a:pt x="560263" y="1440448"/>
                        </a:lnTo>
                        <a:lnTo>
                          <a:pt x="499704" y="1360488"/>
                        </a:lnTo>
                        <a:lnTo>
                          <a:pt x="436577" y="1443841"/>
                        </a:lnTo>
                        <a:cubicBezTo>
                          <a:pt x="291051" y="1119443"/>
                          <a:pt x="-524" y="931570"/>
                          <a:pt x="0" y="470647"/>
                        </a:cubicBezTo>
                        <a:cubicBezTo>
                          <a:pt x="4482" y="227106"/>
                          <a:pt x="250852" y="0"/>
                          <a:pt x="560294" y="0"/>
                        </a:cubicBezTo>
                        <a:close/>
                      </a:path>
                    </a:pathLst>
                  </a:custGeom>
                  <a:gradFill>
                    <a:gsLst>
                      <a:gs pos="5000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" name="フリーフォーム: 図形 207">
                    <a:extLst>
                      <a:ext uri="{FF2B5EF4-FFF2-40B4-BE49-F238E27FC236}">
                        <a16:creationId xmlns:a16="http://schemas.microsoft.com/office/drawing/2014/main" id="{7D02C169-B168-41BC-A2C2-C63F92EE6230}"/>
                      </a:ext>
                    </a:extLst>
                  </p:cNvPr>
                  <p:cNvSpPr/>
                  <p:nvPr/>
                </p:nvSpPr>
                <p:spPr>
                  <a:xfrm>
                    <a:off x="5085056" y="2396333"/>
                    <a:ext cx="568713" cy="740596"/>
                  </a:xfrm>
                  <a:custGeom>
                    <a:avLst/>
                    <a:gdLst>
                      <a:gd name="connsiteX0" fmla="*/ 792004 w 814864"/>
                      <a:gd name="connsiteY0" fmla="*/ 438159 h 1032670"/>
                      <a:gd name="connsiteX1" fmla="*/ 814864 w 814864"/>
                      <a:gd name="connsiteY1" fmla="*/ 568727 h 1032670"/>
                      <a:gd name="connsiteX2" fmla="*/ 792004 w 814864"/>
                      <a:gd name="connsiteY2" fmla="*/ 699295 h 1032670"/>
                      <a:gd name="connsiteX3" fmla="*/ 769144 w 814864"/>
                      <a:gd name="connsiteY3" fmla="*/ 568727 h 1032670"/>
                      <a:gd name="connsiteX4" fmla="*/ 792004 w 814864"/>
                      <a:gd name="connsiteY4" fmla="*/ 438159 h 1032670"/>
                      <a:gd name="connsiteX5" fmla="*/ 22860 w 814864"/>
                      <a:gd name="connsiteY5" fmla="*/ 438159 h 1032670"/>
                      <a:gd name="connsiteX6" fmla="*/ 45720 w 814864"/>
                      <a:gd name="connsiteY6" fmla="*/ 568727 h 1032670"/>
                      <a:gd name="connsiteX7" fmla="*/ 22860 w 814864"/>
                      <a:gd name="connsiteY7" fmla="*/ 699295 h 1032670"/>
                      <a:gd name="connsiteX8" fmla="*/ 0 w 814864"/>
                      <a:gd name="connsiteY8" fmla="*/ 568727 h 1032670"/>
                      <a:gd name="connsiteX9" fmla="*/ 22860 w 814864"/>
                      <a:gd name="connsiteY9" fmla="*/ 438159 h 1032670"/>
                      <a:gd name="connsiteX10" fmla="*/ 691991 w 814864"/>
                      <a:gd name="connsiteY10" fmla="*/ 318294 h 1032670"/>
                      <a:gd name="connsiteX11" fmla="*/ 714851 w 814864"/>
                      <a:gd name="connsiteY11" fmla="*/ 568722 h 1032670"/>
                      <a:gd name="connsiteX12" fmla="*/ 691991 w 814864"/>
                      <a:gd name="connsiteY12" fmla="*/ 819150 h 1032670"/>
                      <a:gd name="connsiteX13" fmla="*/ 669131 w 814864"/>
                      <a:gd name="connsiteY13" fmla="*/ 568722 h 1032670"/>
                      <a:gd name="connsiteX14" fmla="*/ 691991 w 814864"/>
                      <a:gd name="connsiteY14" fmla="*/ 318294 h 1032670"/>
                      <a:gd name="connsiteX15" fmla="*/ 118110 w 814864"/>
                      <a:gd name="connsiteY15" fmla="*/ 318294 h 1032670"/>
                      <a:gd name="connsiteX16" fmla="*/ 140970 w 814864"/>
                      <a:gd name="connsiteY16" fmla="*/ 568722 h 1032670"/>
                      <a:gd name="connsiteX17" fmla="*/ 118110 w 814864"/>
                      <a:gd name="connsiteY17" fmla="*/ 819150 h 1032670"/>
                      <a:gd name="connsiteX18" fmla="*/ 95250 w 814864"/>
                      <a:gd name="connsiteY18" fmla="*/ 568722 h 1032670"/>
                      <a:gd name="connsiteX19" fmla="*/ 118110 w 814864"/>
                      <a:gd name="connsiteY19" fmla="*/ 318294 h 1032670"/>
                      <a:gd name="connsiteX20" fmla="*/ 594360 w 814864"/>
                      <a:gd name="connsiteY20" fmla="*/ 189707 h 1032670"/>
                      <a:gd name="connsiteX21" fmla="*/ 617220 w 814864"/>
                      <a:gd name="connsiteY21" fmla="*/ 532607 h 1032670"/>
                      <a:gd name="connsiteX22" fmla="*/ 594360 w 814864"/>
                      <a:gd name="connsiteY22" fmla="*/ 875507 h 1032670"/>
                      <a:gd name="connsiteX23" fmla="*/ 571500 w 814864"/>
                      <a:gd name="connsiteY23" fmla="*/ 532607 h 1032670"/>
                      <a:gd name="connsiteX24" fmla="*/ 594360 w 814864"/>
                      <a:gd name="connsiteY24" fmla="*/ 189707 h 1032670"/>
                      <a:gd name="connsiteX25" fmla="*/ 210979 w 814864"/>
                      <a:gd name="connsiteY25" fmla="*/ 189707 h 1032670"/>
                      <a:gd name="connsiteX26" fmla="*/ 233839 w 814864"/>
                      <a:gd name="connsiteY26" fmla="*/ 532607 h 1032670"/>
                      <a:gd name="connsiteX27" fmla="*/ 210979 w 814864"/>
                      <a:gd name="connsiteY27" fmla="*/ 875507 h 1032670"/>
                      <a:gd name="connsiteX28" fmla="*/ 188119 w 814864"/>
                      <a:gd name="connsiteY28" fmla="*/ 532607 h 1032670"/>
                      <a:gd name="connsiteX29" fmla="*/ 210979 w 814864"/>
                      <a:gd name="connsiteY29" fmla="*/ 189707 h 1032670"/>
                      <a:gd name="connsiteX30" fmla="*/ 499111 w 814864"/>
                      <a:gd name="connsiteY30" fmla="*/ 87313 h 1032670"/>
                      <a:gd name="connsiteX31" fmla="*/ 521971 w 814864"/>
                      <a:gd name="connsiteY31" fmla="*/ 519510 h 1032670"/>
                      <a:gd name="connsiteX32" fmla="*/ 499111 w 814864"/>
                      <a:gd name="connsiteY32" fmla="*/ 951707 h 1032670"/>
                      <a:gd name="connsiteX33" fmla="*/ 476251 w 814864"/>
                      <a:gd name="connsiteY33" fmla="*/ 519510 h 1032670"/>
                      <a:gd name="connsiteX34" fmla="*/ 499111 w 814864"/>
                      <a:gd name="connsiteY34" fmla="*/ 87313 h 1032670"/>
                      <a:gd name="connsiteX35" fmla="*/ 303848 w 814864"/>
                      <a:gd name="connsiteY35" fmla="*/ 87313 h 1032670"/>
                      <a:gd name="connsiteX36" fmla="*/ 326708 w 814864"/>
                      <a:gd name="connsiteY36" fmla="*/ 519510 h 1032670"/>
                      <a:gd name="connsiteX37" fmla="*/ 303848 w 814864"/>
                      <a:gd name="connsiteY37" fmla="*/ 951707 h 1032670"/>
                      <a:gd name="connsiteX38" fmla="*/ 280988 w 814864"/>
                      <a:gd name="connsiteY38" fmla="*/ 519510 h 1032670"/>
                      <a:gd name="connsiteX39" fmla="*/ 303848 w 814864"/>
                      <a:gd name="connsiteY39" fmla="*/ 87313 h 1032670"/>
                      <a:gd name="connsiteX40" fmla="*/ 400368 w 814864"/>
                      <a:gd name="connsiteY40" fmla="*/ 0 h 1032670"/>
                      <a:gd name="connsiteX41" fmla="*/ 423228 w 814864"/>
                      <a:gd name="connsiteY41" fmla="*/ 516335 h 1032670"/>
                      <a:gd name="connsiteX42" fmla="*/ 400368 w 814864"/>
                      <a:gd name="connsiteY42" fmla="*/ 1032670 h 1032670"/>
                      <a:gd name="connsiteX43" fmla="*/ 377508 w 814864"/>
                      <a:gd name="connsiteY43" fmla="*/ 516335 h 1032670"/>
                      <a:gd name="connsiteX44" fmla="*/ 400368 w 814864"/>
                      <a:gd name="connsiteY44" fmla="*/ 0 h 10326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814864" h="1032670">
                        <a:moveTo>
                          <a:pt x="792004" y="438159"/>
                        </a:moveTo>
                        <a:cubicBezTo>
                          <a:pt x="804629" y="438159"/>
                          <a:pt x="814864" y="496616"/>
                          <a:pt x="814864" y="568727"/>
                        </a:cubicBezTo>
                        <a:cubicBezTo>
                          <a:pt x="814864" y="640838"/>
                          <a:pt x="804629" y="699295"/>
                          <a:pt x="792004" y="699295"/>
                        </a:cubicBezTo>
                        <a:cubicBezTo>
                          <a:pt x="779379" y="699295"/>
                          <a:pt x="769144" y="640838"/>
                          <a:pt x="769144" y="568727"/>
                        </a:cubicBezTo>
                        <a:cubicBezTo>
                          <a:pt x="769144" y="496616"/>
                          <a:pt x="779379" y="438159"/>
                          <a:pt x="792004" y="438159"/>
                        </a:cubicBezTo>
                        <a:close/>
                        <a:moveTo>
                          <a:pt x="22860" y="438159"/>
                        </a:moveTo>
                        <a:cubicBezTo>
                          <a:pt x="35485" y="438159"/>
                          <a:pt x="45720" y="496616"/>
                          <a:pt x="45720" y="568727"/>
                        </a:cubicBezTo>
                        <a:cubicBezTo>
                          <a:pt x="45720" y="640838"/>
                          <a:pt x="35485" y="699295"/>
                          <a:pt x="22860" y="699295"/>
                        </a:cubicBezTo>
                        <a:cubicBezTo>
                          <a:pt x="10235" y="699295"/>
                          <a:pt x="0" y="640838"/>
                          <a:pt x="0" y="568727"/>
                        </a:cubicBezTo>
                        <a:cubicBezTo>
                          <a:pt x="0" y="496616"/>
                          <a:pt x="10235" y="438159"/>
                          <a:pt x="22860" y="438159"/>
                        </a:cubicBezTo>
                        <a:close/>
                        <a:moveTo>
                          <a:pt x="691991" y="318294"/>
                        </a:moveTo>
                        <a:cubicBezTo>
                          <a:pt x="704616" y="318294"/>
                          <a:pt x="714851" y="430414"/>
                          <a:pt x="714851" y="568722"/>
                        </a:cubicBezTo>
                        <a:cubicBezTo>
                          <a:pt x="714851" y="707030"/>
                          <a:pt x="704616" y="819150"/>
                          <a:pt x="691991" y="819150"/>
                        </a:cubicBezTo>
                        <a:cubicBezTo>
                          <a:pt x="679366" y="819150"/>
                          <a:pt x="669131" y="707030"/>
                          <a:pt x="669131" y="568722"/>
                        </a:cubicBezTo>
                        <a:cubicBezTo>
                          <a:pt x="669131" y="430414"/>
                          <a:pt x="679366" y="318294"/>
                          <a:pt x="691991" y="318294"/>
                        </a:cubicBezTo>
                        <a:close/>
                        <a:moveTo>
                          <a:pt x="118110" y="318294"/>
                        </a:moveTo>
                        <a:cubicBezTo>
                          <a:pt x="130735" y="318294"/>
                          <a:pt x="140970" y="430414"/>
                          <a:pt x="140970" y="568722"/>
                        </a:cubicBezTo>
                        <a:cubicBezTo>
                          <a:pt x="140970" y="707030"/>
                          <a:pt x="130735" y="819150"/>
                          <a:pt x="118110" y="819150"/>
                        </a:cubicBezTo>
                        <a:cubicBezTo>
                          <a:pt x="105485" y="819150"/>
                          <a:pt x="95250" y="707030"/>
                          <a:pt x="95250" y="568722"/>
                        </a:cubicBezTo>
                        <a:cubicBezTo>
                          <a:pt x="95250" y="430414"/>
                          <a:pt x="105485" y="318294"/>
                          <a:pt x="118110" y="318294"/>
                        </a:cubicBezTo>
                        <a:close/>
                        <a:moveTo>
                          <a:pt x="594360" y="189707"/>
                        </a:moveTo>
                        <a:cubicBezTo>
                          <a:pt x="606985" y="189707"/>
                          <a:pt x="617220" y="343229"/>
                          <a:pt x="617220" y="532607"/>
                        </a:cubicBezTo>
                        <a:cubicBezTo>
                          <a:pt x="617220" y="721985"/>
                          <a:pt x="606985" y="875507"/>
                          <a:pt x="594360" y="875507"/>
                        </a:cubicBezTo>
                        <a:cubicBezTo>
                          <a:pt x="581735" y="875507"/>
                          <a:pt x="571500" y="721985"/>
                          <a:pt x="571500" y="532607"/>
                        </a:cubicBezTo>
                        <a:cubicBezTo>
                          <a:pt x="571500" y="343229"/>
                          <a:pt x="581735" y="189707"/>
                          <a:pt x="594360" y="189707"/>
                        </a:cubicBezTo>
                        <a:close/>
                        <a:moveTo>
                          <a:pt x="210979" y="189707"/>
                        </a:moveTo>
                        <a:cubicBezTo>
                          <a:pt x="223604" y="189707"/>
                          <a:pt x="233839" y="343229"/>
                          <a:pt x="233839" y="532607"/>
                        </a:cubicBezTo>
                        <a:cubicBezTo>
                          <a:pt x="233839" y="721985"/>
                          <a:pt x="223604" y="875507"/>
                          <a:pt x="210979" y="875507"/>
                        </a:cubicBezTo>
                        <a:cubicBezTo>
                          <a:pt x="198354" y="875507"/>
                          <a:pt x="188119" y="721985"/>
                          <a:pt x="188119" y="532607"/>
                        </a:cubicBezTo>
                        <a:cubicBezTo>
                          <a:pt x="188119" y="343229"/>
                          <a:pt x="198354" y="189707"/>
                          <a:pt x="210979" y="189707"/>
                        </a:cubicBezTo>
                        <a:close/>
                        <a:moveTo>
                          <a:pt x="499111" y="87313"/>
                        </a:moveTo>
                        <a:cubicBezTo>
                          <a:pt x="511736" y="87313"/>
                          <a:pt x="521971" y="280814"/>
                          <a:pt x="521971" y="519510"/>
                        </a:cubicBezTo>
                        <a:cubicBezTo>
                          <a:pt x="521971" y="758206"/>
                          <a:pt x="511736" y="951707"/>
                          <a:pt x="499111" y="951707"/>
                        </a:cubicBezTo>
                        <a:cubicBezTo>
                          <a:pt x="486486" y="951707"/>
                          <a:pt x="476251" y="758206"/>
                          <a:pt x="476251" y="519510"/>
                        </a:cubicBezTo>
                        <a:cubicBezTo>
                          <a:pt x="476251" y="280814"/>
                          <a:pt x="486486" y="87313"/>
                          <a:pt x="499111" y="87313"/>
                        </a:cubicBezTo>
                        <a:close/>
                        <a:moveTo>
                          <a:pt x="303848" y="87313"/>
                        </a:moveTo>
                        <a:cubicBezTo>
                          <a:pt x="316473" y="87313"/>
                          <a:pt x="326708" y="280814"/>
                          <a:pt x="326708" y="519510"/>
                        </a:cubicBezTo>
                        <a:cubicBezTo>
                          <a:pt x="326708" y="758206"/>
                          <a:pt x="316473" y="951707"/>
                          <a:pt x="303848" y="951707"/>
                        </a:cubicBezTo>
                        <a:cubicBezTo>
                          <a:pt x="291223" y="951707"/>
                          <a:pt x="280988" y="758206"/>
                          <a:pt x="280988" y="519510"/>
                        </a:cubicBezTo>
                        <a:cubicBezTo>
                          <a:pt x="280988" y="280814"/>
                          <a:pt x="291223" y="87313"/>
                          <a:pt x="303848" y="87313"/>
                        </a:cubicBezTo>
                        <a:close/>
                        <a:moveTo>
                          <a:pt x="400368" y="0"/>
                        </a:moveTo>
                        <a:cubicBezTo>
                          <a:pt x="412993" y="0"/>
                          <a:pt x="423228" y="231171"/>
                          <a:pt x="423228" y="516335"/>
                        </a:cubicBezTo>
                        <a:cubicBezTo>
                          <a:pt x="423228" y="801499"/>
                          <a:pt x="412993" y="1032670"/>
                          <a:pt x="400368" y="1032670"/>
                        </a:cubicBezTo>
                        <a:cubicBezTo>
                          <a:pt x="387743" y="1032670"/>
                          <a:pt x="377508" y="801499"/>
                          <a:pt x="377508" y="516335"/>
                        </a:cubicBezTo>
                        <a:cubicBezTo>
                          <a:pt x="377508" y="231171"/>
                          <a:pt x="387743" y="0"/>
                          <a:pt x="400368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0" name="グループ化 169">
                  <a:extLst>
                    <a:ext uri="{FF2B5EF4-FFF2-40B4-BE49-F238E27FC236}">
                      <a16:creationId xmlns:a16="http://schemas.microsoft.com/office/drawing/2014/main" id="{9DA476B8-87F8-499E-B02B-458FFDCD95A8}"/>
                    </a:ext>
                  </a:extLst>
                </p:cNvPr>
                <p:cNvGrpSpPr/>
                <p:nvPr/>
              </p:nvGrpSpPr>
              <p:grpSpPr>
                <a:xfrm rot="12600000">
                  <a:off x="4455100" y="3682748"/>
                  <a:ext cx="667197" cy="1282229"/>
                  <a:chOff x="4873206" y="2182481"/>
                  <a:chExt cx="1072120" cy="1485032"/>
                </a:xfrm>
              </p:grpSpPr>
              <p:sp>
                <p:nvSpPr>
                  <p:cNvPr id="203" name="フリーフォーム: 図形 202">
                    <a:extLst>
                      <a:ext uri="{FF2B5EF4-FFF2-40B4-BE49-F238E27FC236}">
                        <a16:creationId xmlns:a16="http://schemas.microsoft.com/office/drawing/2014/main" id="{1635BA05-F3A4-4EE7-8E8A-B714E3A28A7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873206" y="2182481"/>
                    <a:ext cx="1072120" cy="1485032"/>
                  </a:xfrm>
                  <a:custGeom>
                    <a:avLst/>
                    <a:gdLst>
                      <a:gd name="connsiteX0" fmla="*/ 560358 w 1120652"/>
                      <a:gd name="connsiteY0" fmla="*/ 0 h 1443841"/>
                      <a:gd name="connsiteX1" fmla="*/ 1120652 w 1120652"/>
                      <a:gd name="connsiteY1" fmla="*/ 470647 h 1443841"/>
                      <a:gd name="connsiteX2" fmla="*/ 755758 w 1120652"/>
                      <a:gd name="connsiteY2" fmla="*/ 1382309 h 1443841"/>
                      <a:gd name="connsiteX3" fmla="*/ 671785 w 1120652"/>
                      <a:gd name="connsiteY3" fmla="*/ 1427698 h 1443841"/>
                      <a:gd name="connsiteX4" fmla="*/ 620884 w 1120652"/>
                      <a:gd name="connsiteY4" fmla="*/ 1360488 h 1443841"/>
                      <a:gd name="connsiteX5" fmla="*/ 560327 w 1120652"/>
                      <a:gd name="connsiteY5" fmla="*/ 1440448 h 1443841"/>
                      <a:gd name="connsiteX6" fmla="*/ 499768 w 1120652"/>
                      <a:gd name="connsiteY6" fmla="*/ 1360488 h 1443841"/>
                      <a:gd name="connsiteX7" fmla="*/ 436641 w 1120652"/>
                      <a:gd name="connsiteY7" fmla="*/ 1443841 h 1443841"/>
                      <a:gd name="connsiteX8" fmla="*/ 421517 w 1120652"/>
                      <a:gd name="connsiteY8" fmla="*/ 1439350 h 1443841"/>
                      <a:gd name="connsiteX9" fmla="*/ 64 w 1120652"/>
                      <a:gd name="connsiteY9" fmla="*/ 470647 h 1443841"/>
                      <a:gd name="connsiteX10" fmla="*/ 560358 w 1120652"/>
                      <a:gd name="connsiteY10" fmla="*/ 0 h 1443841"/>
                      <a:gd name="connsiteX0" fmla="*/ 560294 w 1120588"/>
                      <a:gd name="connsiteY0" fmla="*/ 0 h 1443841"/>
                      <a:gd name="connsiteX1" fmla="*/ 1120588 w 1120588"/>
                      <a:gd name="connsiteY1" fmla="*/ 470647 h 1443841"/>
                      <a:gd name="connsiteX2" fmla="*/ 755694 w 1120588"/>
                      <a:gd name="connsiteY2" fmla="*/ 1382309 h 1443841"/>
                      <a:gd name="connsiteX3" fmla="*/ 671721 w 1120588"/>
                      <a:gd name="connsiteY3" fmla="*/ 1427698 h 1443841"/>
                      <a:gd name="connsiteX4" fmla="*/ 620820 w 1120588"/>
                      <a:gd name="connsiteY4" fmla="*/ 1360488 h 1443841"/>
                      <a:gd name="connsiteX5" fmla="*/ 560263 w 1120588"/>
                      <a:gd name="connsiteY5" fmla="*/ 1440448 h 1443841"/>
                      <a:gd name="connsiteX6" fmla="*/ 499704 w 1120588"/>
                      <a:gd name="connsiteY6" fmla="*/ 1360488 h 1443841"/>
                      <a:gd name="connsiteX7" fmla="*/ 436577 w 1120588"/>
                      <a:gd name="connsiteY7" fmla="*/ 1443841 h 1443841"/>
                      <a:gd name="connsiteX8" fmla="*/ 0 w 1120588"/>
                      <a:gd name="connsiteY8" fmla="*/ 470647 h 1443841"/>
                      <a:gd name="connsiteX9" fmla="*/ 560294 w 1120588"/>
                      <a:gd name="connsiteY9" fmla="*/ 0 h 1443841"/>
                      <a:gd name="connsiteX0" fmla="*/ 560294 w 1120588"/>
                      <a:gd name="connsiteY0" fmla="*/ 0 h 1443841"/>
                      <a:gd name="connsiteX1" fmla="*/ 1120588 w 1120588"/>
                      <a:gd name="connsiteY1" fmla="*/ 470647 h 1443841"/>
                      <a:gd name="connsiteX2" fmla="*/ 755694 w 1120588"/>
                      <a:gd name="connsiteY2" fmla="*/ 1382309 h 1443841"/>
                      <a:gd name="connsiteX3" fmla="*/ 671721 w 1120588"/>
                      <a:gd name="connsiteY3" fmla="*/ 1427698 h 1443841"/>
                      <a:gd name="connsiteX4" fmla="*/ 620820 w 1120588"/>
                      <a:gd name="connsiteY4" fmla="*/ 1360488 h 1443841"/>
                      <a:gd name="connsiteX5" fmla="*/ 560263 w 1120588"/>
                      <a:gd name="connsiteY5" fmla="*/ 1440448 h 1443841"/>
                      <a:gd name="connsiteX6" fmla="*/ 499704 w 1120588"/>
                      <a:gd name="connsiteY6" fmla="*/ 1360488 h 1443841"/>
                      <a:gd name="connsiteX7" fmla="*/ 436577 w 1120588"/>
                      <a:gd name="connsiteY7" fmla="*/ 1443841 h 1443841"/>
                      <a:gd name="connsiteX8" fmla="*/ 0 w 1120588"/>
                      <a:gd name="connsiteY8" fmla="*/ 470647 h 1443841"/>
                      <a:gd name="connsiteX9" fmla="*/ 560294 w 1120588"/>
                      <a:gd name="connsiteY9" fmla="*/ 0 h 1443841"/>
                      <a:gd name="connsiteX0" fmla="*/ 560294 w 1121239"/>
                      <a:gd name="connsiteY0" fmla="*/ 0 h 1443841"/>
                      <a:gd name="connsiteX1" fmla="*/ 1120588 w 1121239"/>
                      <a:gd name="connsiteY1" fmla="*/ 470647 h 1443841"/>
                      <a:gd name="connsiteX2" fmla="*/ 671721 w 1121239"/>
                      <a:gd name="connsiteY2" fmla="*/ 1427698 h 1443841"/>
                      <a:gd name="connsiteX3" fmla="*/ 620820 w 1121239"/>
                      <a:gd name="connsiteY3" fmla="*/ 1360488 h 1443841"/>
                      <a:gd name="connsiteX4" fmla="*/ 560263 w 1121239"/>
                      <a:gd name="connsiteY4" fmla="*/ 1440448 h 1443841"/>
                      <a:gd name="connsiteX5" fmla="*/ 499704 w 1121239"/>
                      <a:gd name="connsiteY5" fmla="*/ 1360488 h 1443841"/>
                      <a:gd name="connsiteX6" fmla="*/ 436577 w 1121239"/>
                      <a:gd name="connsiteY6" fmla="*/ 1443841 h 1443841"/>
                      <a:gd name="connsiteX7" fmla="*/ 0 w 1121239"/>
                      <a:gd name="connsiteY7" fmla="*/ 470647 h 1443841"/>
                      <a:gd name="connsiteX8" fmla="*/ 560294 w 1121239"/>
                      <a:gd name="connsiteY8" fmla="*/ 0 h 1443841"/>
                      <a:gd name="connsiteX0" fmla="*/ 560294 w 1120588"/>
                      <a:gd name="connsiteY0" fmla="*/ 0 h 1443841"/>
                      <a:gd name="connsiteX1" fmla="*/ 1120588 w 1120588"/>
                      <a:gd name="connsiteY1" fmla="*/ 470647 h 1443841"/>
                      <a:gd name="connsiteX2" fmla="*/ 671721 w 1120588"/>
                      <a:gd name="connsiteY2" fmla="*/ 1427698 h 1443841"/>
                      <a:gd name="connsiteX3" fmla="*/ 620820 w 1120588"/>
                      <a:gd name="connsiteY3" fmla="*/ 1360488 h 1443841"/>
                      <a:gd name="connsiteX4" fmla="*/ 560263 w 1120588"/>
                      <a:gd name="connsiteY4" fmla="*/ 1440448 h 1443841"/>
                      <a:gd name="connsiteX5" fmla="*/ 499704 w 1120588"/>
                      <a:gd name="connsiteY5" fmla="*/ 1360488 h 1443841"/>
                      <a:gd name="connsiteX6" fmla="*/ 436577 w 1120588"/>
                      <a:gd name="connsiteY6" fmla="*/ 1443841 h 1443841"/>
                      <a:gd name="connsiteX7" fmla="*/ 0 w 1120588"/>
                      <a:gd name="connsiteY7" fmla="*/ 470647 h 1443841"/>
                      <a:gd name="connsiteX8" fmla="*/ 560294 w 1120588"/>
                      <a:gd name="connsiteY8" fmla="*/ 0 h 1443841"/>
                      <a:gd name="connsiteX0" fmla="*/ 560294 w 1120588"/>
                      <a:gd name="connsiteY0" fmla="*/ 0 h 1443841"/>
                      <a:gd name="connsiteX1" fmla="*/ 1120588 w 1120588"/>
                      <a:gd name="connsiteY1" fmla="*/ 470647 h 1443841"/>
                      <a:gd name="connsiteX2" fmla="*/ 671721 w 1120588"/>
                      <a:gd name="connsiteY2" fmla="*/ 1427698 h 1443841"/>
                      <a:gd name="connsiteX3" fmla="*/ 620820 w 1120588"/>
                      <a:gd name="connsiteY3" fmla="*/ 1360488 h 1443841"/>
                      <a:gd name="connsiteX4" fmla="*/ 560263 w 1120588"/>
                      <a:gd name="connsiteY4" fmla="*/ 1440448 h 1443841"/>
                      <a:gd name="connsiteX5" fmla="*/ 499704 w 1120588"/>
                      <a:gd name="connsiteY5" fmla="*/ 1360488 h 1443841"/>
                      <a:gd name="connsiteX6" fmla="*/ 436577 w 1120588"/>
                      <a:gd name="connsiteY6" fmla="*/ 1443841 h 1443841"/>
                      <a:gd name="connsiteX7" fmla="*/ 0 w 1120588"/>
                      <a:gd name="connsiteY7" fmla="*/ 470647 h 1443841"/>
                      <a:gd name="connsiteX8" fmla="*/ 560294 w 1120588"/>
                      <a:gd name="connsiteY8" fmla="*/ 0 h 1443841"/>
                      <a:gd name="connsiteX0" fmla="*/ 560294 w 1120656"/>
                      <a:gd name="connsiteY0" fmla="*/ 0 h 1443841"/>
                      <a:gd name="connsiteX1" fmla="*/ 1120588 w 1120656"/>
                      <a:gd name="connsiteY1" fmla="*/ 470647 h 1443841"/>
                      <a:gd name="connsiteX2" fmla="*/ 671721 w 1120656"/>
                      <a:gd name="connsiteY2" fmla="*/ 1427698 h 1443841"/>
                      <a:gd name="connsiteX3" fmla="*/ 620820 w 1120656"/>
                      <a:gd name="connsiteY3" fmla="*/ 1360488 h 1443841"/>
                      <a:gd name="connsiteX4" fmla="*/ 560263 w 1120656"/>
                      <a:gd name="connsiteY4" fmla="*/ 1440448 h 1443841"/>
                      <a:gd name="connsiteX5" fmla="*/ 499704 w 1120656"/>
                      <a:gd name="connsiteY5" fmla="*/ 1360488 h 1443841"/>
                      <a:gd name="connsiteX6" fmla="*/ 436577 w 1120656"/>
                      <a:gd name="connsiteY6" fmla="*/ 1443841 h 1443841"/>
                      <a:gd name="connsiteX7" fmla="*/ 0 w 1120656"/>
                      <a:gd name="connsiteY7" fmla="*/ 470647 h 1443841"/>
                      <a:gd name="connsiteX8" fmla="*/ 560294 w 1120656"/>
                      <a:gd name="connsiteY8" fmla="*/ 0 h 1443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20656" h="1443841">
                        <a:moveTo>
                          <a:pt x="560294" y="0"/>
                        </a:moveTo>
                        <a:cubicBezTo>
                          <a:pt x="869736" y="0"/>
                          <a:pt x="1125472" y="232024"/>
                          <a:pt x="1120588" y="470647"/>
                        </a:cubicBezTo>
                        <a:cubicBezTo>
                          <a:pt x="1110584" y="959422"/>
                          <a:pt x="755016" y="1279391"/>
                          <a:pt x="671721" y="1427698"/>
                        </a:cubicBezTo>
                        <a:lnTo>
                          <a:pt x="620820" y="1360488"/>
                        </a:lnTo>
                        <a:lnTo>
                          <a:pt x="560263" y="1440448"/>
                        </a:lnTo>
                        <a:lnTo>
                          <a:pt x="499704" y="1360488"/>
                        </a:lnTo>
                        <a:lnTo>
                          <a:pt x="436577" y="1443841"/>
                        </a:lnTo>
                        <a:cubicBezTo>
                          <a:pt x="291051" y="1119443"/>
                          <a:pt x="-524" y="931570"/>
                          <a:pt x="0" y="470647"/>
                        </a:cubicBezTo>
                        <a:cubicBezTo>
                          <a:pt x="4482" y="227106"/>
                          <a:pt x="250852" y="0"/>
                          <a:pt x="56029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" name="フリーフォーム: 図形 203">
                    <a:extLst>
                      <a:ext uri="{FF2B5EF4-FFF2-40B4-BE49-F238E27FC236}">
                        <a16:creationId xmlns:a16="http://schemas.microsoft.com/office/drawing/2014/main" id="{A7AF4A8C-B222-4CC3-B00E-61216D2A611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892192" y="2232699"/>
                    <a:ext cx="999612" cy="1384598"/>
                  </a:xfrm>
                  <a:custGeom>
                    <a:avLst/>
                    <a:gdLst>
                      <a:gd name="connsiteX0" fmla="*/ 560358 w 1120652"/>
                      <a:gd name="connsiteY0" fmla="*/ 0 h 1443841"/>
                      <a:gd name="connsiteX1" fmla="*/ 1120652 w 1120652"/>
                      <a:gd name="connsiteY1" fmla="*/ 470647 h 1443841"/>
                      <a:gd name="connsiteX2" fmla="*/ 755758 w 1120652"/>
                      <a:gd name="connsiteY2" fmla="*/ 1382309 h 1443841"/>
                      <a:gd name="connsiteX3" fmla="*/ 671785 w 1120652"/>
                      <a:gd name="connsiteY3" fmla="*/ 1427698 h 1443841"/>
                      <a:gd name="connsiteX4" fmla="*/ 620884 w 1120652"/>
                      <a:gd name="connsiteY4" fmla="*/ 1360488 h 1443841"/>
                      <a:gd name="connsiteX5" fmla="*/ 560327 w 1120652"/>
                      <a:gd name="connsiteY5" fmla="*/ 1440448 h 1443841"/>
                      <a:gd name="connsiteX6" fmla="*/ 499768 w 1120652"/>
                      <a:gd name="connsiteY6" fmla="*/ 1360488 h 1443841"/>
                      <a:gd name="connsiteX7" fmla="*/ 436641 w 1120652"/>
                      <a:gd name="connsiteY7" fmla="*/ 1443841 h 1443841"/>
                      <a:gd name="connsiteX8" fmla="*/ 421517 w 1120652"/>
                      <a:gd name="connsiteY8" fmla="*/ 1439350 h 1443841"/>
                      <a:gd name="connsiteX9" fmla="*/ 64 w 1120652"/>
                      <a:gd name="connsiteY9" fmla="*/ 470647 h 1443841"/>
                      <a:gd name="connsiteX10" fmla="*/ 560358 w 1120652"/>
                      <a:gd name="connsiteY10" fmla="*/ 0 h 1443841"/>
                      <a:gd name="connsiteX0" fmla="*/ 560294 w 1120588"/>
                      <a:gd name="connsiteY0" fmla="*/ 0 h 1443841"/>
                      <a:gd name="connsiteX1" fmla="*/ 1120588 w 1120588"/>
                      <a:gd name="connsiteY1" fmla="*/ 470647 h 1443841"/>
                      <a:gd name="connsiteX2" fmla="*/ 755694 w 1120588"/>
                      <a:gd name="connsiteY2" fmla="*/ 1382309 h 1443841"/>
                      <a:gd name="connsiteX3" fmla="*/ 671721 w 1120588"/>
                      <a:gd name="connsiteY3" fmla="*/ 1427698 h 1443841"/>
                      <a:gd name="connsiteX4" fmla="*/ 620820 w 1120588"/>
                      <a:gd name="connsiteY4" fmla="*/ 1360488 h 1443841"/>
                      <a:gd name="connsiteX5" fmla="*/ 560263 w 1120588"/>
                      <a:gd name="connsiteY5" fmla="*/ 1440448 h 1443841"/>
                      <a:gd name="connsiteX6" fmla="*/ 499704 w 1120588"/>
                      <a:gd name="connsiteY6" fmla="*/ 1360488 h 1443841"/>
                      <a:gd name="connsiteX7" fmla="*/ 436577 w 1120588"/>
                      <a:gd name="connsiteY7" fmla="*/ 1443841 h 1443841"/>
                      <a:gd name="connsiteX8" fmla="*/ 0 w 1120588"/>
                      <a:gd name="connsiteY8" fmla="*/ 470647 h 1443841"/>
                      <a:gd name="connsiteX9" fmla="*/ 560294 w 1120588"/>
                      <a:gd name="connsiteY9" fmla="*/ 0 h 1443841"/>
                      <a:gd name="connsiteX0" fmla="*/ 560294 w 1120588"/>
                      <a:gd name="connsiteY0" fmla="*/ 0 h 1443841"/>
                      <a:gd name="connsiteX1" fmla="*/ 1120588 w 1120588"/>
                      <a:gd name="connsiteY1" fmla="*/ 470647 h 1443841"/>
                      <a:gd name="connsiteX2" fmla="*/ 755694 w 1120588"/>
                      <a:gd name="connsiteY2" fmla="*/ 1382309 h 1443841"/>
                      <a:gd name="connsiteX3" fmla="*/ 671721 w 1120588"/>
                      <a:gd name="connsiteY3" fmla="*/ 1427698 h 1443841"/>
                      <a:gd name="connsiteX4" fmla="*/ 620820 w 1120588"/>
                      <a:gd name="connsiteY4" fmla="*/ 1360488 h 1443841"/>
                      <a:gd name="connsiteX5" fmla="*/ 560263 w 1120588"/>
                      <a:gd name="connsiteY5" fmla="*/ 1440448 h 1443841"/>
                      <a:gd name="connsiteX6" fmla="*/ 499704 w 1120588"/>
                      <a:gd name="connsiteY6" fmla="*/ 1360488 h 1443841"/>
                      <a:gd name="connsiteX7" fmla="*/ 436577 w 1120588"/>
                      <a:gd name="connsiteY7" fmla="*/ 1443841 h 1443841"/>
                      <a:gd name="connsiteX8" fmla="*/ 0 w 1120588"/>
                      <a:gd name="connsiteY8" fmla="*/ 470647 h 1443841"/>
                      <a:gd name="connsiteX9" fmla="*/ 560294 w 1120588"/>
                      <a:gd name="connsiteY9" fmla="*/ 0 h 1443841"/>
                      <a:gd name="connsiteX0" fmla="*/ 560294 w 1121239"/>
                      <a:gd name="connsiteY0" fmla="*/ 0 h 1443841"/>
                      <a:gd name="connsiteX1" fmla="*/ 1120588 w 1121239"/>
                      <a:gd name="connsiteY1" fmla="*/ 470647 h 1443841"/>
                      <a:gd name="connsiteX2" fmla="*/ 671721 w 1121239"/>
                      <a:gd name="connsiteY2" fmla="*/ 1427698 h 1443841"/>
                      <a:gd name="connsiteX3" fmla="*/ 620820 w 1121239"/>
                      <a:gd name="connsiteY3" fmla="*/ 1360488 h 1443841"/>
                      <a:gd name="connsiteX4" fmla="*/ 560263 w 1121239"/>
                      <a:gd name="connsiteY4" fmla="*/ 1440448 h 1443841"/>
                      <a:gd name="connsiteX5" fmla="*/ 499704 w 1121239"/>
                      <a:gd name="connsiteY5" fmla="*/ 1360488 h 1443841"/>
                      <a:gd name="connsiteX6" fmla="*/ 436577 w 1121239"/>
                      <a:gd name="connsiteY6" fmla="*/ 1443841 h 1443841"/>
                      <a:gd name="connsiteX7" fmla="*/ 0 w 1121239"/>
                      <a:gd name="connsiteY7" fmla="*/ 470647 h 1443841"/>
                      <a:gd name="connsiteX8" fmla="*/ 560294 w 1121239"/>
                      <a:gd name="connsiteY8" fmla="*/ 0 h 1443841"/>
                      <a:gd name="connsiteX0" fmla="*/ 560294 w 1120588"/>
                      <a:gd name="connsiteY0" fmla="*/ 0 h 1443841"/>
                      <a:gd name="connsiteX1" fmla="*/ 1120588 w 1120588"/>
                      <a:gd name="connsiteY1" fmla="*/ 470647 h 1443841"/>
                      <a:gd name="connsiteX2" fmla="*/ 671721 w 1120588"/>
                      <a:gd name="connsiteY2" fmla="*/ 1427698 h 1443841"/>
                      <a:gd name="connsiteX3" fmla="*/ 620820 w 1120588"/>
                      <a:gd name="connsiteY3" fmla="*/ 1360488 h 1443841"/>
                      <a:gd name="connsiteX4" fmla="*/ 560263 w 1120588"/>
                      <a:gd name="connsiteY4" fmla="*/ 1440448 h 1443841"/>
                      <a:gd name="connsiteX5" fmla="*/ 499704 w 1120588"/>
                      <a:gd name="connsiteY5" fmla="*/ 1360488 h 1443841"/>
                      <a:gd name="connsiteX6" fmla="*/ 436577 w 1120588"/>
                      <a:gd name="connsiteY6" fmla="*/ 1443841 h 1443841"/>
                      <a:gd name="connsiteX7" fmla="*/ 0 w 1120588"/>
                      <a:gd name="connsiteY7" fmla="*/ 470647 h 1443841"/>
                      <a:gd name="connsiteX8" fmla="*/ 560294 w 1120588"/>
                      <a:gd name="connsiteY8" fmla="*/ 0 h 1443841"/>
                      <a:gd name="connsiteX0" fmla="*/ 560294 w 1120588"/>
                      <a:gd name="connsiteY0" fmla="*/ 0 h 1443841"/>
                      <a:gd name="connsiteX1" fmla="*/ 1120588 w 1120588"/>
                      <a:gd name="connsiteY1" fmla="*/ 470647 h 1443841"/>
                      <a:gd name="connsiteX2" fmla="*/ 671721 w 1120588"/>
                      <a:gd name="connsiteY2" fmla="*/ 1427698 h 1443841"/>
                      <a:gd name="connsiteX3" fmla="*/ 620820 w 1120588"/>
                      <a:gd name="connsiteY3" fmla="*/ 1360488 h 1443841"/>
                      <a:gd name="connsiteX4" fmla="*/ 560263 w 1120588"/>
                      <a:gd name="connsiteY4" fmla="*/ 1440448 h 1443841"/>
                      <a:gd name="connsiteX5" fmla="*/ 499704 w 1120588"/>
                      <a:gd name="connsiteY5" fmla="*/ 1360488 h 1443841"/>
                      <a:gd name="connsiteX6" fmla="*/ 436577 w 1120588"/>
                      <a:gd name="connsiteY6" fmla="*/ 1443841 h 1443841"/>
                      <a:gd name="connsiteX7" fmla="*/ 0 w 1120588"/>
                      <a:gd name="connsiteY7" fmla="*/ 470647 h 1443841"/>
                      <a:gd name="connsiteX8" fmla="*/ 560294 w 1120588"/>
                      <a:gd name="connsiteY8" fmla="*/ 0 h 1443841"/>
                      <a:gd name="connsiteX0" fmla="*/ 560294 w 1120656"/>
                      <a:gd name="connsiteY0" fmla="*/ 0 h 1443841"/>
                      <a:gd name="connsiteX1" fmla="*/ 1120588 w 1120656"/>
                      <a:gd name="connsiteY1" fmla="*/ 470647 h 1443841"/>
                      <a:gd name="connsiteX2" fmla="*/ 671721 w 1120656"/>
                      <a:gd name="connsiteY2" fmla="*/ 1427698 h 1443841"/>
                      <a:gd name="connsiteX3" fmla="*/ 620820 w 1120656"/>
                      <a:gd name="connsiteY3" fmla="*/ 1360488 h 1443841"/>
                      <a:gd name="connsiteX4" fmla="*/ 560263 w 1120656"/>
                      <a:gd name="connsiteY4" fmla="*/ 1440448 h 1443841"/>
                      <a:gd name="connsiteX5" fmla="*/ 499704 w 1120656"/>
                      <a:gd name="connsiteY5" fmla="*/ 1360488 h 1443841"/>
                      <a:gd name="connsiteX6" fmla="*/ 436577 w 1120656"/>
                      <a:gd name="connsiteY6" fmla="*/ 1443841 h 1443841"/>
                      <a:gd name="connsiteX7" fmla="*/ 0 w 1120656"/>
                      <a:gd name="connsiteY7" fmla="*/ 470647 h 1443841"/>
                      <a:gd name="connsiteX8" fmla="*/ 560294 w 1120656"/>
                      <a:gd name="connsiteY8" fmla="*/ 0 h 1443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20656" h="1443841">
                        <a:moveTo>
                          <a:pt x="560294" y="0"/>
                        </a:moveTo>
                        <a:cubicBezTo>
                          <a:pt x="869736" y="0"/>
                          <a:pt x="1125472" y="232024"/>
                          <a:pt x="1120588" y="470647"/>
                        </a:cubicBezTo>
                        <a:cubicBezTo>
                          <a:pt x="1110584" y="959422"/>
                          <a:pt x="755016" y="1279391"/>
                          <a:pt x="671721" y="1427698"/>
                        </a:cubicBezTo>
                        <a:lnTo>
                          <a:pt x="620820" y="1360488"/>
                        </a:lnTo>
                        <a:lnTo>
                          <a:pt x="560263" y="1440448"/>
                        </a:lnTo>
                        <a:lnTo>
                          <a:pt x="499704" y="1360488"/>
                        </a:lnTo>
                        <a:lnTo>
                          <a:pt x="436577" y="1443841"/>
                        </a:lnTo>
                        <a:cubicBezTo>
                          <a:pt x="291051" y="1119443"/>
                          <a:pt x="-524" y="931570"/>
                          <a:pt x="0" y="470647"/>
                        </a:cubicBezTo>
                        <a:cubicBezTo>
                          <a:pt x="4482" y="227106"/>
                          <a:pt x="250852" y="0"/>
                          <a:pt x="560294" y="0"/>
                        </a:cubicBezTo>
                        <a:close/>
                      </a:path>
                    </a:pathLst>
                  </a:custGeom>
                  <a:gradFill>
                    <a:gsLst>
                      <a:gs pos="5000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5" name="フリーフォーム: 図形 204">
                    <a:extLst>
                      <a:ext uri="{FF2B5EF4-FFF2-40B4-BE49-F238E27FC236}">
                        <a16:creationId xmlns:a16="http://schemas.microsoft.com/office/drawing/2014/main" id="{70489986-286C-45F7-8EBD-B76ED95E9A4B}"/>
                      </a:ext>
                    </a:extLst>
                  </p:cNvPr>
                  <p:cNvSpPr/>
                  <p:nvPr/>
                </p:nvSpPr>
                <p:spPr>
                  <a:xfrm>
                    <a:off x="5064485" y="2425853"/>
                    <a:ext cx="656143" cy="740596"/>
                  </a:xfrm>
                  <a:custGeom>
                    <a:avLst/>
                    <a:gdLst>
                      <a:gd name="connsiteX0" fmla="*/ 792004 w 814864"/>
                      <a:gd name="connsiteY0" fmla="*/ 438159 h 1032670"/>
                      <a:gd name="connsiteX1" fmla="*/ 814864 w 814864"/>
                      <a:gd name="connsiteY1" fmla="*/ 568727 h 1032670"/>
                      <a:gd name="connsiteX2" fmla="*/ 792004 w 814864"/>
                      <a:gd name="connsiteY2" fmla="*/ 699295 h 1032670"/>
                      <a:gd name="connsiteX3" fmla="*/ 769144 w 814864"/>
                      <a:gd name="connsiteY3" fmla="*/ 568727 h 1032670"/>
                      <a:gd name="connsiteX4" fmla="*/ 792004 w 814864"/>
                      <a:gd name="connsiteY4" fmla="*/ 438159 h 1032670"/>
                      <a:gd name="connsiteX5" fmla="*/ 22860 w 814864"/>
                      <a:gd name="connsiteY5" fmla="*/ 438159 h 1032670"/>
                      <a:gd name="connsiteX6" fmla="*/ 45720 w 814864"/>
                      <a:gd name="connsiteY6" fmla="*/ 568727 h 1032670"/>
                      <a:gd name="connsiteX7" fmla="*/ 22860 w 814864"/>
                      <a:gd name="connsiteY7" fmla="*/ 699295 h 1032670"/>
                      <a:gd name="connsiteX8" fmla="*/ 0 w 814864"/>
                      <a:gd name="connsiteY8" fmla="*/ 568727 h 1032670"/>
                      <a:gd name="connsiteX9" fmla="*/ 22860 w 814864"/>
                      <a:gd name="connsiteY9" fmla="*/ 438159 h 1032670"/>
                      <a:gd name="connsiteX10" fmla="*/ 691991 w 814864"/>
                      <a:gd name="connsiteY10" fmla="*/ 318294 h 1032670"/>
                      <a:gd name="connsiteX11" fmla="*/ 714851 w 814864"/>
                      <a:gd name="connsiteY11" fmla="*/ 568722 h 1032670"/>
                      <a:gd name="connsiteX12" fmla="*/ 691991 w 814864"/>
                      <a:gd name="connsiteY12" fmla="*/ 819150 h 1032670"/>
                      <a:gd name="connsiteX13" fmla="*/ 669131 w 814864"/>
                      <a:gd name="connsiteY13" fmla="*/ 568722 h 1032670"/>
                      <a:gd name="connsiteX14" fmla="*/ 691991 w 814864"/>
                      <a:gd name="connsiteY14" fmla="*/ 318294 h 1032670"/>
                      <a:gd name="connsiteX15" fmla="*/ 118110 w 814864"/>
                      <a:gd name="connsiteY15" fmla="*/ 318294 h 1032670"/>
                      <a:gd name="connsiteX16" fmla="*/ 140970 w 814864"/>
                      <a:gd name="connsiteY16" fmla="*/ 568722 h 1032670"/>
                      <a:gd name="connsiteX17" fmla="*/ 118110 w 814864"/>
                      <a:gd name="connsiteY17" fmla="*/ 819150 h 1032670"/>
                      <a:gd name="connsiteX18" fmla="*/ 95250 w 814864"/>
                      <a:gd name="connsiteY18" fmla="*/ 568722 h 1032670"/>
                      <a:gd name="connsiteX19" fmla="*/ 118110 w 814864"/>
                      <a:gd name="connsiteY19" fmla="*/ 318294 h 1032670"/>
                      <a:gd name="connsiteX20" fmla="*/ 594360 w 814864"/>
                      <a:gd name="connsiteY20" fmla="*/ 189707 h 1032670"/>
                      <a:gd name="connsiteX21" fmla="*/ 617220 w 814864"/>
                      <a:gd name="connsiteY21" fmla="*/ 532607 h 1032670"/>
                      <a:gd name="connsiteX22" fmla="*/ 594360 w 814864"/>
                      <a:gd name="connsiteY22" fmla="*/ 875507 h 1032670"/>
                      <a:gd name="connsiteX23" fmla="*/ 571500 w 814864"/>
                      <a:gd name="connsiteY23" fmla="*/ 532607 h 1032670"/>
                      <a:gd name="connsiteX24" fmla="*/ 594360 w 814864"/>
                      <a:gd name="connsiteY24" fmla="*/ 189707 h 1032670"/>
                      <a:gd name="connsiteX25" fmla="*/ 210979 w 814864"/>
                      <a:gd name="connsiteY25" fmla="*/ 189707 h 1032670"/>
                      <a:gd name="connsiteX26" fmla="*/ 233839 w 814864"/>
                      <a:gd name="connsiteY26" fmla="*/ 532607 h 1032670"/>
                      <a:gd name="connsiteX27" fmla="*/ 210979 w 814864"/>
                      <a:gd name="connsiteY27" fmla="*/ 875507 h 1032670"/>
                      <a:gd name="connsiteX28" fmla="*/ 188119 w 814864"/>
                      <a:gd name="connsiteY28" fmla="*/ 532607 h 1032670"/>
                      <a:gd name="connsiteX29" fmla="*/ 210979 w 814864"/>
                      <a:gd name="connsiteY29" fmla="*/ 189707 h 1032670"/>
                      <a:gd name="connsiteX30" fmla="*/ 499111 w 814864"/>
                      <a:gd name="connsiteY30" fmla="*/ 87313 h 1032670"/>
                      <a:gd name="connsiteX31" fmla="*/ 521971 w 814864"/>
                      <a:gd name="connsiteY31" fmla="*/ 519510 h 1032670"/>
                      <a:gd name="connsiteX32" fmla="*/ 499111 w 814864"/>
                      <a:gd name="connsiteY32" fmla="*/ 951707 h 1032670"/>
                      <a:gd name="connsiteX33" fmla="*/ 476251 w 814864"/>
                      <a:gd name="connsiteY33" fmla="*/ 519510 h 1032670"/>
                      <a:gd name="connsiteX34" fmla="*/ 499111 w 814864"/>
                      <a:gd name="connsiteY34" fmla="*/ 87313 h 1032670"/>
                      <a:gd name="connsiteX35" fmla="*/ 303848 w 814864"/>
                      <a:gd name="connsiteY35" fmla="*/ 87313 h 1032670"/>
                      <a:gd name="connsiteX36" fmla="*/ 326708 w 814864"/>
                      <a:gd name="connsiteY36" fmla="*/ 519510 h 1032670"/>
                      <a:gd name="connsiteX37" fmla="*/ 303848 w 814864"/>
                      <a:gd name="connsiteY37" fmla="*/ 951707 h 1032670"/>
                      <a:gd name="connsiteX38" fmla="*/ 280988 w 814864"/>
                      <a:gd name="connsiteY38" fmla="*/ 519510 h 1032670"/>
                      <a:gd name="connsiteX39" fmla="*/ 303848 w 814864"/>
                      <a:gd name="connsiteY39" fmla="*/ 87313 h 1032670"/>
                      <a:gd name="connsiteX40" fmla="*/ 400368 w 814864"/>
                      <a:gd name="connsiteY40" fmla="*/ 0 h 1032670"/>
                      <a:gd name="connsiteX41" fmla="*/ 423228 w 814864"/>
                      <a:gd name="connsiteY41" fmla="*/ 516335 h 1032670"/>
                      <a:gd name="connsiteX42" fmla="*/ 400368 w 814864"/>
                      <a:gd name="connsiteY42" fmla="*/ 1032670 h 1032670"/>
                      <a:gd name="connsiteX43" fmla="*/ 377508 w 814864"/>
                      <a:gd name="connsiteY43" fmla="*/ 516335 h 1032670"/>
                      <a:gd name="connsiteX44" fmla="*/ 400368 w 814864"/>
                      <a:gd name="connsiteY44" fmla="*/ 0 h 10326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814864" h="1032670">
                        <a:moveTo>
                          <a:pt x="792004" y="438159"/>
                        </a:moveTo>
                        <a:cubicBezTo>
                          <a:pt x="804629" y="438159"/>
                          <a:pt x="814864" y="496616"/>
                          <a:pt x="814864" y="568727"/>
                        </a:cubicBezTo>
                        <a:cubicBezTo>
                          <a:pt x="814864" y="640838"/>
                          <a:pt x="804629" y="699295"/>
                          <a:pt x="792004" y="699295"/>
                        </a:cubicBezTo>
                        <a:cubicBezTo>
                          <a:pt x="779379" y="699295"/>
                          <a:pt x="769144" y="640838"/>
                          <a:pt x="769144" y="568727"/>
                        </a:cubicBezTo>
                        <a:cubicBezTo>
                          <a:pt x="769144" y="496616"/>
                          <a:pt x="779379" y="438159"/>
                          <a:pt x="792004" y="438159"/>
                        </a:cubicBezTo>
                        <a:close/>
                        <a:moveTo>
                          <a:pt x="22860" y="438159"/>
                        </a:moveTo>
                        <a:cubicBezTo>
                          <a:pt x="35485" y="438159"/>
                          <a:pt x="45720" y="496616"/>
                          <a:pt x="45720" y="568727"/>
                        </a:cubicBezTo>
                        <a:cubicBezTo>
                          <a:pt x="45720" y="640838"/>
                          <a:pt x="35485" y="699295"/>
                          <a:pt x="22860" y="699295"/>
                        </a:cubicBezTo>
                        <a:cubicBezTo>
                          <a:pt x="10235" y="699295"/>
                          <a:pt x="0" y="640838"/>
                          <a:pt x="0" y="568727"/>
                        </a:cubicBezTo>
                        <a:cubicBezTo>
                          <a:pt x="0" y="496616"/>
                          <a:pt x="10235" y="438159"/>
                          <a:pt x="22860" y="438159"/>
                        </a:cubicBezTo>
                        <a:close/>
                        <a:moveTo>
                          <a:pt x="691991" y="318294"/>
                        </a:moveTo>
                        <a:cubicBezTo>
                          <a:pt x="704616" y="318294"/>
                          <a:pt x="714851" y="430414"/>
                          <a:pt x="714851" y="568722"/>
                        </a:cubicBezTo>
                        <a:cubicBezTo>
                          <a:pt x="714851" y="707030"/>
                          <a:pt x="704616" y="819150"/>
                          <a:pt x="691991" y="819150"/>
                        </a:cubicBezTo>
                        <a:cubicBezTo>
                          <a:pt x="679366" y="819150"/>
                          <a:pt x="669131" y="707030"/>
                          <a:pt x="669131" y="568722"/>
                        </a:cubicBezTo>
                        <a:cubicBezTo>
                          <a:pt x="669131" y="430414"/>
                          <a:pt x="679366" y="318294"/>
                          <a:pt x="691991" y="318294"/>
                        </a:cubicBezTo>
                        <a:close/>
                        <a:moveTo>
                          <a:pt x="118110" y="318294"/>
                        </a:moveTo>
                        <a:cubicBezTo>
                          <a:pt x="130735" y="318294"/>
                          <a:pt x="140970" y="430414"/>
                          <a:pt x="140970" y="568722"/>
                        </a:cubicBezTo>
                        <a:cubicBezTo>
                          <a:pt x="140970" y="707030"/>
                          <a:pt x="130735" y="819150"/>
                          <a:pt x="118110" y="819150"/>
                        </a:cubicBezTo>
                        <a:cubicBezTo>
                          <a:pt x="105485" y="819150"/>
                          <a:pt x="95250" y="707030"/>
                          <a:pt x="95250" y="568722"/>
                        </a:cubicBezTo>
                        <a:cubicBezTo>
                          <a:pt x="95250" y="430414"/>
                          <a:pt x="105485" y="318294"/>
                          <a:pt x="118110" y="318294"/>
                        </a:cubicBezTo>
                        <a:close/>
                        <a:moveTo>
                          <a:pt x="594360" y="189707"/>
                        </a:moveTo>
                        <a:cubicBezTo>
                          <a:pt x="606985" y="189707"/>
                          <a:pt x="617220" y="343229"/>
                          <a:pt x="617220" y="532607"/>
                        </a:cubicBezTo>
                        <a:cubicBezTo>
                          <a:pt x="617220" y="721985"/>
                          <a:pt x="606985" y="875507"/>
                          <a:pt x="594360" y="875507"/>
                        </a:cubicBezTo>
                        <a:cubicBezTo>
                          <a:pt x="581735" y="875507"/>
                          <a:pt x="571500" y="721985"/>
                          <a:pt x="571500" y="532607"/>
                        </a:cubicBezTo>
                        <a:cubicBezTo>
                          <a:pt x="571500" y="343229"/>
                          <a:pt x="581735" y="189707"/>
                          <a:pt x="594360" y="189707"/>
                        </a:cubicBezTo>
                        <a:close/>
                        <a:moveTo>
                          <a:pt x="210979" y="189707"/>
                        </a:moveTo>
                        <a:cubicBezTo>
                          <a:pt x="223604" y="189707"/>
                          <a:pt x="233839" y="343229"/>
                          <a:pt x="233839" y="532607"/>
                        </a:cubicBezTo>
                        <a:cubicBezTo>
                          <a:pt x="233839" y="721985"/>
                          <a:pt x="223604" y="875507"/>
                          <a:pt x="210979" y="875507"/>
                        </a:cubicBezTo>
                        <a:cubicBezTo>
                          <a:pt x="198354" y="875507"/>
                          <a:pt x="188119" y="721985"/>
                          <a:pt x="188119" y="532607"/>
                        </a:cubicBezTo>
                        <a:cubicBezTo>
                          <a:pt x="188119" y="343229"/>
                          <a:pt x="198354" y="189707"/>
                          <a:pt x="210979" y="189707"/>
                        </a:cubicBezTo>
                        <a:close/>
                        <a:moveTo>
                          <a:pt x="499111" y="87313"/>
                        </a:moveTo>
                        <a:cubicBezTo>
                          <a:pt x="511736" y="87313"/>
                          <a:pt x="521971" y="280814"/>
                          <a:pt x="521971" y="519510"/>
                        </a:cubicBezTo>
                        <a:cubicBezTo>
                          <a:pt x="521971" y="758206"/>
                          <a:pt x="511736" y="951707"/>
                          <a:pt x="499111" y="951707"/>
                        </a:cubicBezTo>
                        <a:cubicBezTo>
                          <a:pt x="486486" y="951707"/>
                          <a:pt x="476251" y="758206"/>
                          <a:pt x="476251" y="519510"/>
                        </a:cubicBezTo>
                        <a:cubicBezTo>
                          <a:pt x="476251" y="280814"/>
                          <a:pt x="486486" y="87313"/>
                          <a:pt x="499111" y="87313"/>
                        </a:cubicBezTo>
                        <a:close/>
                        <a:moveTo>
                          <a:pt x="303848" y="87313"/>
                        </a:moveTo>
                        <a:cubicBezTo>
                          <a:pt x="316473" y="87313"/>
                          <a:pt x="326708" y="280814"/>
                          <a:pt x="326708" y="519510"/>
                        </a:cubicBezTo>
                        <a:cubicBezTo>
                          <a:pt x="326708" y="758206"/>
                          <a:pt x="316473" y="951707"/>
                          <a:pt x="303848" y="951707"/>
                        </a:cubicBezTo>
                        <a:cubicBezTo>
                          <a:pt x="291223" y="951707"/>
                          <a:pt x="280988" y="758206"/>
                          <a:pt x="280988" y="519510"/>
                        </a:cubicBezTo>
                        <a:cubicBezTo>
                          <a:pt x="280988" y="280814"/>
                          <a:pt x="291223" y="87313"/>
                          <a:pt x="303848" y="87313"/>
                        </a:cubicBezTo>
                        <a:close/>
                        <a:moveTo>
                          <a:pt x="400368" y="0"/>
                        </a:moveTo>
                        <a:cubicBezTo>
                          <a:pt x="412993" y="0"/>
                          <a:pt x="423228" y="231171"/>
                          <a:pt x="423228" y="516335"/>
                        </a:cubicBezTo>
                        <a:cubicBezTo>
                          <a:pt x="423228" y="801499"/>
                          <a:pt x="412993" y="1032670"/>
                          <a:pt x="400368" y="1032670"/>
                        </a:cubicBezTo>
                        <a:cubicBezTo>
                          <a:pt x="387743" y="1032670"/>
                          <a:pt x="377508" y="801499"/>
                          <a:pt x="377508" y="516335"/>
                        </a:cubicBezTo>
                        <a:cubicBezTo>
                          <a:pt x="377508" y="231171"/>
                          <a:pt x="387743" y="0"/>
                          <a:pt x="400368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1" name="星: 5 pt 170">
                  <a:extLst>
                    <a:ext uri="{FF2B5EF4-FFF2-40B4-BE49-F238E27FC236}">
                      <a16:creationId xmlns:a16="http://schemas.microsoft.com/office/drawing/2014/main" id="{32E8CE07-BE34-46F2-A4C7-5783B8472C73}"/>
                    </a:ext>
                  </a:extLst>
                </p:cNvPr>
                <p:cNvSpPr/>
                <p:nvPr/>
              </p:nvSpPr>
              <p:spPr>
                <a:xfrm>
                  <a:off x="4898164" y="3306679"/>
                  <a:ext cx="505686" cy="692620"/>
                </a:xfrm>
                <a:prstGeom prst="star5">
                  <a:avLst>
                    <a:gd name="adj" fmla="val 23442"/>
                    <a:gd name="hf" fmla="val 105146"/>
                    <a:gd name="vf" fmla="val 110557"/>
                  </a:avLst>
                </a:prstGeom>
                <a:solidFill>
                  <a:srgbClr val="CC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星: 24 pt 171">
                  <a:extLst>
                    <a:ext uri="{FF2B5EF4-FFF2-40B4-BE49-F238E27FC236}">
                      <a16:creationId xmlns:a16="http://schemas.microsoft.com/office/drawing/2014/main" id="{C430EEEA-34BC-47D2-BFA4-F8CB1647F799}"/>
                    </a:ext>
                  </a:extLst>
                </p:cNvPr>
                <p:cNvSpPr/>
                <p:nvPr/>
              </p:nvSpPr>
              <p:spPr>
                <a:xfrm>
                  <a:off x="4991410" y="3496249"/>
                  <a:ext cx="271221" cy="349478"/>
                </a:xfrm>
                <a:prstGeom prst="star24">
                  <a:avLst>
                    <a:gd name="adj" fmla="val 44354"/>
                  </a:avLst>
                </a:prstGeom>
                <a:gradFill flip="none" rotWithShape="1">
                  <a:gsLst>
                    <a:gs pos="30000">
                      <a:srgbClr val="C00000"/>
                    </a:gs>
                    <a:gs pos="60000">
                      <a:srgbClr val="8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3" name="グループ化 172">
                  <a:extLst>
                    <a:ext uri="{FF2B5EF4-FFF2-40B4-BE49-F238E27FC236}">
                      <a16:creationId xmlns:a16="http://schemas.microsoft.com/office/drawing/2014/main" id="{7DA45197-966B-4CD2-8114-82A91244B67F}"/>
                    </a:ext>
                  </a:extLst>
                </p:cNvPr>
                <p:cNvGrpSpPr/>
                <p:nvPr/>
              </p:nvGrpSpPr>
              <p:grpSpPr>
                <a:xfrm rot="7841747">
                  <a:off x="4862394" y="3872666"/>
                  <a:ext cx="325647" cy="56146"/>
                  <a:chOff x="3217689" y="3752730"/>
                  <a:chExt cx="325647" cy="56146"/>
                </a:xfrm>
              </p:grpSpPr>
              <p:sp>
                <p:nvSpPr>
                  <p:cNvPr id="201" name="フリーフォーム: 図形 200">
                    <a:extLst>
                      <a:ext uri="{FF2B5EF4-FFF2-40B4-BE49-F238E27FC236}">
                        <a16:creationId xmlns:a16="http://schemas.microsoft.com/office/drawing/2014/main" id="{D4E7CB19-34B1-4473-B71F-36E4F30A577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333996" y="3636857"/>
                    <a:ext cx="42285" cy="274899"/>
                  </a:xfrm>
                  <a:custGeom>
                    <a:avLst/>
                    <a:gdLst>
                      <a:gd name="connsiteX0" fmla="*/ 55845 w 153377"/>
                      <a:gd name="connsiteY0" fmla="*/ 0 h 581025"/>
                      <a:gd name="connsiteX1" fmla="*/ 146332 w 153377"/>
                      <a:gd name="connsiteY1" fmla="*/ 0 h 581025"/>
                      <a:gd name="connsiteX2" fmla="*/ 139309 w 153377"/>
                      <a:gd name="connsiteY2" fmla="*/ 13301 h 581025"/>
                      <a:gd name="connsiteX3" fmla="*/ 90487 w 153377"/>
                      <a:gd name="connsiteY3" fmla="*/ 283842 h 581025"/>
                      <a:gd name="connsiteX4" fmla="*/ 139309 w 153377"/>
                      <a:gd name="connsiteY4" fmla="*/ 554383 h 581025"/>
                      <a:gd name="connsiteX5" fmla="*/ 153377 w 153377"/>
                      <a:gd name="connsiteY5" fmla="*/ 581025 h 581025"/>
                      <a:gd name="connsiteX6" fmla="*/ 62890 w 153377"/>
                      <a:gd name="connsiteY6" fmla="*/ 581025 h 581025"/>
                      <a:gd name="connsiteX7" fmla="*/ 48822 w 153377"/>
                      <a:gd name="connsiteY7" fmla="*/ 554383 h 581025"/>
                      <a:gd name="connsiteX8" fmla="*/ 0 w 153377"/>
                      <a:gd name="connsiteY8" fmla="*/ 283842 h 581025"/>
                      <a:gd name="connsiteX9" fmla="*/ 48822 w 153377"/>
                      <a:gd name="connsiteY9" fmla="*/ 13301 h 58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53377" h="581025">
                        <a:moveTo>
                          <a:pt x="55845" y="0"/>
                        </a:moveTo>
                        <a:lnTo>
                          <a:pt x="146332" y="0"/>
                        </a:lnTo>
                        <a:lnTo>
                          <a:pt x="139309" y="13301"/>
                        </a:lnTo>
                        <a:cubicBezTo>
                          <a:pt x="109145" y="82538"/>
                          <a:pt x="90487" y="178189"/>
                          <a:pt x="90487" y="283842"/>
                        </a:cubicBezTo>
                        <a:cubicBezTo>
                          <a:pt x="90487" y="389495"/>
                          <a:pt x="109145" y="485146"/>
                          <a:pt x="139309" y="554383"/>
                        </a:cubicBezTo>
                        <a:lnTo>
                          <a:pt x="153377" y="581025"/>
                        </a:lnTo>
                        <a:lnTo>
                          <a:pt x="62890" y="581025"/>
                        </a:lnTo>
                        <a:lnTo>
                          <a:pt x="48822" y="554383"/>
                        </a:lnTo>
                        <a:cubicBezTo>
                          <a:pt x="18658" y="485146"/>
                          <a:pt x="0" y="389495"/>
                          <a:pt x="0" y="283842"/>
                        </a:cubicBezTo>
                        <a:cubicBezTo>
                          <a:pt x="0" y="178189"/>
                          <a:pt x="18658" y="82538"/>
                          <a:pt x="48822" y="13301"/>
                        </a:cubicBezTo>
                        <a:close/>
                      </a:path>
                    </a:pathLst>
                  </a:custGeom>
                  <a:solidFill>
                    <a:srgbClr val="CCFF66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" name="楕円 201">
                    <a:extLst>
                      <a:ext uri="{FF2B5EF4-FFF2-40B4-BE49-F238E27FC236}">
                        <a16:creationId xmlns:a16="http://schemas.microsoft.com/office/drawing/2014/main" id="{A825A241-CC72-46FA-9208-63E88C5D2D4F}"/>
                      </a:ext>
                    </a:extLst>
                  </p:cNvPr>
                  <p:cNvSpPr/>
                  <p:nvPr/>
                </p:nvSpPr>
                <p:spPr>
                  <a:xfrm rot="6181687">
                    <a:off x="3469711" y="3735250"/>
                    <a:ext cx="56146" cy="91105"/>
                  </a:xfrm>
                  <a:prstGeom prst="ellipse">
                    <a:avLst/>
                  </a:prstGeom>
                  <a:gradFill flip="none" rotWithShape="1">
                    <a:gsLst>
                      <a:gs pos="30000">
                        <a:srgbClr val="C00000"/>
                      </a:gs>
                      <a:gs pos="60000">
                        <a:srgbClr val="8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4" name="グループ化 173">
                  <a:extLst>
                    <a:ext uri="{FF2B5EF4-FFF2-40B4-BE49-F238E27FC236}">
                      <a16:creationId xmlns:a16="http://schemas.microsoft.com/office/drawing/2014/main" id="{6A257A5F-C348-41FC-924D-344583F2B472}"/>
                    </a:ext>
                  </a:extLst>
                </p:cNvPr>
                <p:cNvGrpSpPr/>
                <p:nvPr/>
              </p:nvGrpSpPr>
              <p:grpSpPr>
                <a:xfrm rot="14090307" flipV="1">
                  <a:off x="4921474" y="3402480"/>
                  <a:ext cx="325647" cy="56146"/>
                  <a:chOff x="3217689" y="3752730"/>
                  <a:chExt cx="325647" cy="56146"/>
                </a:xfrm>
              </p:grpSpPr>
              <p:sp>
                <p:nvSpPr>
                  <p:cNvPr id="199" name="フリーフォーム: 図形 198">
                    <a:extLst>
                      <a:ext uri="{FF2B5EF4-FFF2-40B4-BE49-F238E27FC236}">
                        <a16:creationId xmlns:a16="http://schemas.microsoft.com/office/drawing/2014/main" id="{1520D950-D5B2-40EB-80A1-D2A2EA07AB8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333996" y="3636857"/>
                    <a:ext cx="42285" cy="274899"/>
                  </a:xfrm>
                  <a:custGeom>
                    <a:avLst/>
                    <a:gdLst>
                      <a:gd name="connsiteX0" fmla="*/ 55845 w 153377"/>
                      <a:gd name="connsiteY0" fmla="*/ 0 h 581025"/>
                      <a:gd name="connsiteX1" fmla="*/ 146332 w 153377"/>
                      <a:gd name="connsiteY1" fmla="*/ 0 h 581025"/>
                      <a:gd name="connsiteX2" fmla="*/ 139309 w 153377"/>
                      <a:gd name="connsiteY2" fmla="*/ 13301 h 581025"/>
                      <a:gd name="connsiteX3" fmla="*/ 90487 w 153377"/>
                      <a:gd name="connsiteY3" fmla="*/ 283842 h 581025"/>
                      <a:gd name="connsiteX4" fmla="*/ 139309 w 153377"/>
                      <a:gd name="connsiteY4" fmla="*/ 554383 h 581025"/>
                      <a:gd name="connsiteX5" fmla="*/ 153377 w 153377"/>
                      <a:gd name="connsiteY5" fmla="*/ 581025 h 581025"/>
                      <a:gd name="connsiteX6" fmla="*/ 62890 w 153377"/>
                      <a:gd name="connsiteY6" fmla="*/ 581025 h 581025"/>
                      <a:gd name="connsiteX7" fmla="*/ 48822 w 153377"/>
                      <a:gd name="connsiteY7" fmla="*/ 554383 h 581025"/>
                      <a:gd name="connsiteX8" fmla="*/ 0 w 153377"/>
                      <a:gd name="connsiteY8" fmla="*/ 283842 h 581025"/>
                      <a:gd name="connsiteX9" fmla="*/ 48822 w 153377"/>
                      <a:gd name="connsiteY9" fmla="*/ 13301 h 58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53377" h="581025">
                        <a:moveTo>
                          <a:pt x="55845" y="0"/>
                        </a:moveTo>
                        <a:lnTo>
                          <a:pt x="146332" y="0"/>
                        </a:lnTo>
                        <a:lnTo>
                          <a:pt x="139309" y="13301"/>
                        </a:lnTo>
                        <a:cubicBezTo>
                          <a:pt x="109145" y="82538"/>
                          <a:pt x="90487" y="178189"/>
                          <a:pt x="90487" y="283842"/>
                        </a:cubicBezTo>
                        <a:cubicBezTo>
                          <a:pt x="90487" y="389495"/>
                          <a:pt x="109145" y="485146"/>
                          <a:pt x="139309" y="554383"/>
                        </a:cubicBezTo>
                        <a:lnTo>
                          <a:pt x="153377" y="581025"/>
                        </a:lnTo>
                        <a:lnTo>
                          <a:pt x="62890" y="581025"/>
                        </a:lnTo>
                        <a:lnTo>
                          <a:pt x="48822" y="554383"/>
                        </a:lnTo>
                        <a:cubicBezTo>
                          <a:pt x="18658" y="485146"/>
                          <a:pt x="0" y="389495"/>
                          <a:pt x="0" y="283842"/>
                        </a:cubicBezTo>
                        <a:cubicBezTo>
                          <a:pt x="0" y="178189"/>
                          <a:pt x="18658" y="82538"/>
                          <a:pt x="48822" y="13301"/>
                        </a:cubicBezTo>
                        <a:close/>
                      </a:path>
                    </a:pathLst>
                  </a:custGeom>
                  <a:solidFill>
                    <a:srgbClr val="CCFF66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0" name="楕円 199">
                    <a:extLst>
                      <a:ext uri="{FF2B5EF4-FFF2-40B4-BE49-F238E27FC236}">
                        <a16:creationId xmlns:a16="http://schemas.microsoft.com/office/drawing/2014/main" id="{254D33B0-9247-494F-899F-294CDC2B4DB9}"/>
                      </a:ext>
                    </a:extLst>
                  </p:cNvPr>
                  <p:cNvSpPr/>
                  <p:nvPr/>
                </p:nvSpPr>
                <p:spPr>
                  <a:xfrm rot="6181687">
                    <a:off x="3469711" y="3735250"/>
                    <a:ext cx="56146" cy="91105"/>
                  </a:xfrm>
                  <a:prstGeom prst="ellipse">
                    <a:avLst/>
                  </a:prstGeom>
                  <a:gradFill flip="none" rotWithShape="1">
                    <a:gsLst>
                      <a:gs pos="30000">
                        <a:srgbClr val="C00000"/>
                      </a:gs>
                      <a:gs pos="60000">
                        <a:srgbClr val="8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5" name="グループ化 174">
                  <a:extLst>
                    <a:ext uri="{FF2B5EF4-FFF2-40B4-BE49-F238E27FC236}">
                      <a16:creationId xmlns:a16="http://schemas.microsoft.com/office/drawing/2014/main" id="{5165CECD-3A1C-46F1-B9DD-C9D8BD9A5B0C}"/>
                    </a:ext>
                  </a:extLst>
                </p:cNvPr>
                <p:cNvGrpSpPr/>
                <p:nvPr/>
              </p:nvGrpSpPr>
              <p:grpSpPr>
                <a:xfrm rot="13185562" flipV="1">
                  <a:off x="4891880" y="3498644"/>
                  <a:ext cx="278891" cy="48085"/>
                  <a:chOff x="3217689" y="3752730"/>
                  <a:chExt cx="325647" cy="56146"/>
                </a:xfrm>
              </p:grpSpPr>
              <p:sp>
                <p:nvSpPr>
                  <p:cNvPr id="197" name="フリーフォーム: 図形 196">
                    <a:extLst>
                      <a:ext uri="{FF2B5EF4-FFF2-40B4-BE49-F238E27FC236}">
                        <a16:creationId xmlns:a16="http://schemas.microsoft.com/office/drawing/2014/main" id="{E27415FA-A948-42B1-9ACD-5ABF3C07DA6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333996" y="3636857"/>
                    <a:ext cx="42285" cy="274899"/>
                  </a:xfrm>
                  <a:custGeom>
                    <a:avLst/>
                    <a:gdLst>
                      <a:gd name="connsiteX0" fmla="*/ 55845 w 153377"/>
                      <a:gd name="connsiteY0" fmla="*/ 0 h 581025"/>
                      <a:gd name="connsiteX1" fmla="*/ 146332 w 153377"/>
                      <a:gd name="connsiteY1" fmla="*/ 0 h 581025"/>
                      <a:gd name="connsiteX2" fmla="*/ 139309 w 153377"/>
                      <a:gd name="connsiteY2" fmla="*/ 13301 h 581025"/>
                      <a:gd name="connsiteX3" fmla="*/ 90487 w 153377"/>
                      <a:gd name="connsiteY3" fmla="*/ 283842 h 581025"/>
                      <a:gd name="connsiteX4" fmla="*/ 139309 w 153377"/>
                      <a:gd name="connsiteY4" fmla="*/ 554383 h 581025"/>
                      <a:gd name="connsiteX5" fmla="*/ 153377 w 153377"/>
                      <a:gd name="connsiteY5" fmla="*/ 581025 h 581025"/>
                      <a:gd name="connsiteX6" fmla="*/ 62890 w 153377"/>
                      <a:gd name="connsiteY6" fmla="*/ 581025 h 581025"/>
                      <a:gd name="connsiteX7" fmla="*/ 48822 w 153377"/>
                      <a:gd name="connsiteY7" fmla="*/ 554383 h 581025"/>
                      <a:gd name="connsiteX8" fmla="*/ 0 w 153377"/>
                      <a:gd name="connsiteY8" fmla="*/ 283842 h 581025"/>
                      <a:gd name="connsiteX9" fmla="*/ 48822 w 153377"/>
                      <a:gd name="connsiteY9" fmla="*/ 13301 h 58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53377" h="581025">
                        <a:moveTo>
                          <a:pt x="55845" y="0"/>
                        </a:moveTo>
                        <a:lnTo>
                          <a:pt x="146332" y="0"/>
                        </a:lnTo>
                        <a:lnTo>
                          <a:pt x="139309" y="13301"/>
                        </a:lnTo>
                        <a:cubicBezTo>
                          <a:pt x="109145" y="82538"/>
                          <a:pt x="90487" y="178189"/>
                          <a:pt x="90487" y="283842"/>
                        </a:cubicBezTo>
                        <a:cubicBezTo>
                          <a:pt x="90487" y="389495"/>
                          <a:pt x="109145" y="485146"/>
                          <a:pt x="139309" y="554383"/>
                        </a:cubicBezTo>
                        <a:lnTo>
                          <a:pt x="153377" y="581025"/>
                        </a:lnTo>
                        <a:lnTo>
                          <a:pt x="62890" y="581025"/>
                        </a:lnTo>
                        <a:lnTo>
                          <a:pt x="48822" y="554383"/>
                        </a:lnTo>
                        <a:cubicBezTo>
                          <a:pt x="18658" y="485146"/>
                          <a:pt x="0" y="389495"/>
                          <a:pt x="0" y="283842"/>
                        </a:cubicBezTo>
                        <a:cubicBezTo>
                          <a:pt x="0" y="178189"/>
                          <a:pt x="18658" y="82538"/>
                          <a:pt x="48822" y="13301"/>
                        </a:cubicBezTo>
                        <a:close/>
                      </a:path>
                    </a:pathLst>
                  </a:custGeom>
                  <a:solidFill>
                    <a:srgbClr val="CCFF66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8" name="楕円 197">
                    <a:extLst>
                      <a:ext uri="{FF2B5EF4-FFF2-40B4-BE49-F238E27FC236}">
                        <a16:creationId xmlns:a16="http://schemas.microsoft.com/office/drawing/2014/main" id="{40FB2D9F-61F8-4504-9E83-503D18B23DB5}"/>
                      </a:ext>
                    </a:extLst>
                  </p:cNvPr>
                  <p:cNvSpPr/>
                  <p:nvPr/>
                </p:nvSpPr>
                <p:spPr>
                  <a:xfrm rot="6181687">
                    <a:off x="3469711" y="3735250"/>
                    <a:ext cx="56146" cy="91105"/>
                  </a:xfrm>
                  <a:prstGeom prst="ellipse">
                    <a:avLst/>
                  </a:prstGeom>
                  <a:gradFill flip="none" rotWithShape="1">
                    <a:gsLst>
                      <a:gs pos="30000">
                        <a:srgbClr val="C00000"/>
                      </a:gs>
                      <a:gs pos="60000">
                        <a:srgbClr val="8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6" name="グループ化 175">
                  <a:extLst>
                    <a:ext uri="{FF2B5EF4-FFF2-40B4-BE49-F238E27FC236}">
                      <a16:creationId xmlns:a16="http://schemas.microsoft.com/office/drawing/2014/main" id="{5D459F59-6E91-425D-9E9C-DA231DA422F2}"/>
                    </a:ext>
                  </a:extLst>
                </p:cNvPr>
                <p:cNvGrpSpPr/>
                <p:nvPr/>
              </p:nvGrpSpPr>
              <p:grpSpPr>
                <a:xfrm rot="9000000">
                  <a:off x="4837494" y="3827795"/>
                  <a:ext cx="278893" cy="48085"/>
                  <a:chOff x="3217689" y="3752730"/>
                  <a:chExt cx="325647" cy="56146"/>
                </a:xfrm>
              </p:grpSpPr>
              <p:sp>
                <p:nvSpPr>
                  <p:cNvPr id="195" name="フリーフォーム: 図形 194">
                    <a:extLst>
                      <a:ext uri="{FF2B5EF4-FFF2-40B4-BE49-F238E27FC236}">
                        <a16:creationId xmlns:a16="http://schemas.microsoft.com/office/drawing/2014/main" id="{56DA945C-B631-4D71-919C-9B163392827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333996" y="3636857"/>
                    <a:ext cx="42285" cy="274899"/>
                  </a:xfrm>
                  <a:custGeom>
                    <a:avLst/>
                    <a:gdLst>
                      <a:gd name="connsiteX0" fmla="*/ 55845 w 153377"/>
                      <a:gd name="connsiteY0" fmla="*/ 0 h 581025"/>
                      <a:gd name="connsiteX1" fmla="*/ 146332 w 153377"/>
                      <a:gd name="connsiteY1" fmla="*/ 0 h 581025"/>
                      <a:gd name="connsiteX2" fmla="*/ 139309 w 153377"/>
                      <a:gd name="connsiteY2" fmla="*/ 13301 h 581025"/>
                      <a:gd name="connsiteX3" fmla="*/ 90487 w 153377"/>
                      <a:gd name="connsiteY3" fmla="*/ 283842 h 581025"/>
                      <a:gd name="connsiteX4" fmla="*/ 139309 w 153377"/>
                      <a:gd name="connsiteY4" fmla="*/ 554383 h 581025"/>
                      <a:gd name="connsiteX5" fmla="*/ 153377 w 153377"/>
                      <a:gd name="connsiteY5" fmla="*/ 581025 h 581025"/>
                      <a:gd name="connsiteX6" fmla="*/ 62890 w 153377"/>
                      <a:gd name="connsiteY6" fmla="*/ 581025 h 581025"/>
                      <a:gd name="connsiteX7" fmla="*/ 48822 w 153377"/>
                      <a:gd name="connsiteY7" fmla="*/ 554383 h 581025"/>
                      <a:gd name="connsiteX8" fmla="*/ 0 w 153377"/>
                      <a:gd name="connsiteY8" fmla="*/ 283842 h 581025"/>
                      <a:gd name="connsiteX9" fmla="*/ 48822 w 153377"/>
                      <a:gd name="connsiteY9" fmla="*/ 13301 h 58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53377" h="581025">
                        <a:moveTo>
                          <a:pt x="55845" y="0"/>
                        </a:moveTo>
                        <a:lnTo>
                          <a:pt x="146332" y="0"/>
                        </a:lnTo>
                        <a:lnTo>
                          <a:pt x="139309" y="13301"/>
                        </a:lnTo>
                        <a:cubicBezTo>
                          <a:pt x="109145" y="82538"/>
                          <a:pt x="90487" y="178189"/>
                          <a:pt x="90487" y="283842"/>
                        </a:cubicBezTo>
                        <a:cubicBezTo>
                          <a:pt x="90487" y="389495"/>
                          <a:pt x="109145" y="485146"/>
                          <a:pt x="139309" y="554383"/>
                        </a:cubicBezTo>
                        <a:lnTo>
                          <a:pt x="153377" y="581025"/>
                        </a:lnTo>
                        <a:lnTo>
                          <a:pt x="62890" y="581025"/>
                        </a:lnTo>
                        <a:lnTo>
                          <a:pt x="48822" y="554383"/>
                        </a:lnTo>
                        <a:cubicBezTo>
                          <a:pt x="18658" y="485146"/>
                          <a:pt x="0" y="389495"/>
                          <a:pt x="0" y="283842"/>
                        </a:cubicBezTo>
                        <a:cubicBezTo>
                          <a:pt x="0" y="178189"/>
                          <a:pt x="18658" y="82538"/>
                          <a:pt x="48822" y="13301"/>
                        </a:cubicBezTo>
                        <a:close/>
                      </a:path>
                    </a:pathLst>
                  </a:custGeom>
                  <a:solidFill>
                    <a:srgbClr val="CCFF66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" name="楕円 195">
                    <a:extLst>
                      <a:ext uri="{FF2B5EF4-FFF2-40B4-BE49-F238E27FC236}">
                        <a16:creationId xmlns:a16="http://schemas.microsoft.com/office/drawing/2014/main" id="{FF5EBB51-5F33-4A5D-A1A5-2287097399E3}"/>
                      </a:ext>
                    </a:extLst>
                  </p:cNvPr>
                  <p:cNvSpPr/>
                  <p:nvPr/>
                </p:nvSpPr>
                <p:spPr>
                  <a:xfrm rot="6181687">
                    <a:off x="3469711" y="3735250"/>
                    <a:ext cx="56146" cy="91105"/>
                  </a:xfrm>
                  <a:prstGeom prst="ellipse">
                    <a:avLst/>
                  </a:prstGeom>
                  <a:gradFill flip="none" rotWithShape="1">
                    <a:gsLst>
                      <a:gs pos="30000">
                        <a:srgbClr val="C00000"/>
                      </a:gs>
                      <a:gs pos="60000">
                        <a:srgbClr val="8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7" name="グループ化 176">
                  <a:extLst>
                    <a:ext uri="{FF2B5EF4-FFF2-40B4-BE49-F238E27FC236}">
                      <a16:creationId xmlns:a16="http://schemas.microsoft.com/office/drawing/2014/main" id="{0C245FBF-9562-433A-ACB3-9145A32180C4}"/>
                    </a:ext>
                  </a:extLst>
                </p:cNvPr>
                <p:cNvGrpSpPr/>
                <p:nvPr/>
              </p:nvGrpSpPr>
              <p:grpSpPr>
                <a:xfrm rot="10627398">
                  <a:off x="4805914" y="3738410"/>
                  <a:ext cx="325647" cy="56146"/>
                  <a:chOff x="3217689" y="3752730"/>
                  <a:chExt cx="325647" cy="56146"/>
                </a:xfrm>
              </p:grpSpPr>
              <p:sp>
                <p:nvSpPr>
                  <p:cNvPr id="193" name="フリーフォーム: 図形 192">
                    <a:extLst>
                      <a:ext uri="{FF2B5EF4-FFF2-40B4-BE49-F238E27FC236}">
                        <a16:creationId xmlns:a16="http://schemas.microsoft.com/office/drawing/2014/main" id="{3716253F-BA19-475F-92E7-7DE4E5FDEF4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333996" y="3636857"/>
                    <a:ext cx="42285" cy="274899"/>
                  </a:xfrm>
                  <a:custGeom>
                    <a:avLst/>
                    <a:gdLst>
                      <a:gd name="connsiteX0" fmla="*/ 55845 w 153377"/>
                      <a:gd name="connsiteY0" fmla="*/ 0 h 581025"/>
                      <a:gd name="connsiteX1" fmla="*/ 146332 w 153377"/>
                      <a:gd name="connsiteY1" fmla="*/ 0 h 581025"/>
                      <a:gd name="connsiteX2" fmla="*/ 139309 w 153377"/>
                      <a:gd name="connsiteY2" fmla="*/ 13301 h 581025"/>
                      <a:gd name="connsiteX3" fmla="*/ 90487 w 153377"/>
                      <a:gd name="connsiteY3" fmla="*/ 283842 h 581025"/>
                      <a:gd name="connsiteX4" fmla="*/ 139309 w 153377"/>
                      <a:gd name="connsiteY4" fmla="*/ 554383 h 581025"/>
                      <a:gd name="connsiteX5" fmla="*/ 153377 w 153377"/>
                      <a:gd name="connsiteY5" fmla="*/ 581025 h 581025"/>
                      <a:gd name="connsiteX6" fmla="*/ 62890 w 153377"/>
                      <a:gd name="connsiteY6" fmla="*/ 581025 h 581025"/>
                      <a:gd name="connsiteX7" fmla="*/ 48822 w 153377"/>
                      <a:gd name="connsiteY7" fmla="*/ 554383 h 581025"/>
                      <a:gd name="connsiteX8" fmla="*/ 0 w 153377"/>
                      <a:gd name="connsiteY8" fmla="*/ 283842 h 581025"/>
                      <a:gd name="connsiteX9" fmla="*/ 48822 w 153377"/>
                      <a:gd name="connsiteY9" fmla="*/ 13301 h 58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53377" h="581025">
                        <a:moveTo>
                          <a:pt x="55845" y="0"/>
                        </a:moveTo>
                        <a:lnTo>
                          <a:pt x="146332" y="0"/>
                        </a:lnTo>
                        <a:lnTo>
                          <a:pt x="139309" y="13301"/>
                        </a:lnTo>
                        <a:cubicBezTo>
                          <a:pt x="109145" y="82538"/>
                          <a:pt x="90487" y="178189"/>
                          <a:pt x="90487" y="283842"/>
                        </a:cubicBezTo>
                        <a:cubicBezTo>
                          <a:pt x="90487" y="389495"/>
                          <a:pt x="109145" y="485146"/>
                          <a:pt x="139309" y="554383"/>
                        </a:cubicBezTo>
                        <a:lnTo>
                          <a:pt x="153377" y="581025"/>
                        </a:lnTo>
                        <a:lnTo>
                          <a:pt x="62890" y="581025"/>
                        </a:lnTo>
                        <a:lnTo>
                          <a:pt x="48822" y="554383"/>
                        </a:lnTo>
                        <a:cubicBezTo>
                          <a:pt x="18658" y="485146"/>
                          <a:pt x="0" y="389495"/>
                          <a:pt x="0" y="283842"/>
                        </a:cubicBezTo>
                        <a:cubicBezTo>
                          <a:pt x="0" y="178189"/>
                          <a:pt x="18658" y="82538"/>
                          <a:pt x="48822" y="13301"/>
                        </a:cubicBezTo>
                        <a:close/>
                      </a:path>
                    </a:pathLst>
                  </a:custGeom>
                  <a:solidFill>
                    <a:srgbClr val="CCFF66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4" name="楕円 193">
                    <a:extLst>
                      <a:ext uri="{FF2B5EF4-FFF2-40B4-BE49-F238E27FC236}">
                        <a16:creationId xmlns:a16="http://schemas.microsoft.com/office/drawing/2014/main" id="{9C2BE9AF-9386-4574-8516-EA5B03938341}"/>
                      </a:ext>
                    </a:extLst>
                  </p:cNvPr>
                  <p:cNvSpPr/>
                  <p:nvPr/>
                </p:nvSpPr>
                <p:spPr>
                  <a:xfrm rot="6181687">
                    <a:off x="3469711" y="3735250"/>
                    <a:ext cx="56146" cy="91105"/>
                  </a:xfrm>
                  <a:prstGeom prst="ellipse">
                    <a:avLst/>
                  </a:prstGeom>
                  <a:gradFill flip="none" rotWithShape="1">
                    <a:gsLst>
                      <a:gs pos="30000">
                        <a:srgbClr val="C00000"/>
                      </a:gs>
                      <a:gs pos="60000">
                        <a:srgbClr val="8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8" name="グループ化 177">
                  <a:extLst>
                    <a:ext uri="{FF2B5EF4-FFF2-40B4-BE49-F238E27FC236}">
                      <a16:creationId xmlns:a16="http://schemas.microsoft.com/office/drawing/2014/main" id="{405FE770-410B-48A9-A4BD-F9AD71324C06}"/>
                    </a:ext>
                  </a:extLst>
                </p:cNvPr>
                <p:cNvGrpSpPr/>
                <p:nvPr/>
              </p:nvGrpSpPr>
              <p:grpSpPr>
                <a:xfrm rot="11389432" flipV="1">
                  <a:off x="4827378" y="3574650"/>
                  <a:ext cx="325647" cy="56146"/>
                  <a:chOff x="3217689" y="3752730"/>
                  <a:chExt cx="325647" cy="56146"/>
                </a:xfrm>
              </p:grpSpPr>
              <p:sp>
                <p:nvSpPr>
                  <p:cNvPr id="191" name="フリーフォーム: 図形 190">
                    <a:extLst>
                      <a:ext uri="{FF2B5EF4-FFF2-40B4-BE49-F238E27FC236}">
                        <a16:creationId xmlns:a16="http://schemas.microsoft.com/office/drawing/2014/main" id="{98CC6764-3160-496B-95DE-69CEE593E8A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333996" y="3636857"/>
                    <a:ext cx="42285" cy="274899"/>
                  </a:xfrm>
                  <a:custGeom>
                    <a:avLst/>
                    <a:gdLst>
                      <a:gd name="connsiteX0" fmla="*/ 55845 w 153377"/>
                      <a:gd name="connsiteY0" fmla="*/ 0 h 581025"/>
                      <a:gd name="connsiteX1" fmla="*/ 146332 w 153377"/>
                      <a:gd name="connsiteY1" fmla="*/ 0 h 581025"/>
                      <a:gd name="connsiteX2" fmla="*/ 139309 w 153377"/>
                      <a:gd name="connsiteY2" fmla="*/ 13301 h 581025"/>
                      <a:gd name="connsiteX3" fmla="*/ 90487 w 153377"/>
                      <a:gd name="connsiteY3" fmla="*/ 283842 h 581025"/>
                      <a:gd name="connsiteX4" fmla="*/ 139309 w 153377"/>
                      <a:gd name="connsiteY4" fmla="*/ 554383 h 581025"/>
                      <a:gd name="connsiteX5" fmla="*/ 153377 w 153377"/>
                      <a:gd name="connsiteY5" fmla="*/ 581025 h 581025"/>
                      <a:gd name="connsiteX6" fmla="*/ 62890 w 153377"/>
                      <a:gd name="connsiteY6" fmla="*/ 581025 h 581025"/>
                      <a:gd name="connsiteX7" fmla="*/ 48822 w 153377"/>
                      <a:gd name="connsiteY7" fmla="*/ 554383 h 581025"/>
                      <a:gd name="connsiteX8" fmla="*/ 0 w 153377"/>
                      <a:gd name="connsiteY8" fmla="*/ 283842 h 581025"/>
                      <a:gd name="connsiteX9" fmla="*/ 48822 w 153377"/>
                      <a:gd name="connsiteY9" fmla="*/ 13301 h 58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53377" h="581025">
                        <a:moveTo>
                          <a:pt x="55845" y="0"/>
                        </a:moveTo>
                        <a:lnTo>
                          <a:pt x="146332" y="0"/>
                        </a:lnTo>
                        <a:lnTo>
                          <a:pt x="139309" y="13301"/>
                        </a:lnTo>
                        <a:cubicBezTo>
                          <a:pt x="109145" y="82538"/>
                          <a:pt x="90487" y="178189"/>
                          <a:pt x="90487" y="283842"/>
                        </a:cubicBezTo>
                        <a:cubicBezTo>
                          <a:pt x="90487" y="389495"/>
                          <a:pt x="109145" y="485146"/>
                          <a:pt x="139309" y="554383"/>
                        </a:cubicBezTo>
                        <a:lnTo>
                          <a:pt x="153377" y="581025"/>
                        </a:lnTo>
                        <a:lnTo>
                          <a:pt x="62890" y="581025"/>
                        </a:lnTo>
                        <a:lnTo>
                          <a:pt x="48822" y="554383"/>
                        </a:lnTo>
                        <a:cubicBezTo>
                          <a:pt x="18658" y="485146"/>
                          <a:pt x="0" y="389495"/>
                          <a:pt x="0" y="283842"/>
                        </a:cubicBezTo>
                        <a:cubicBezTo>
                          <a:pt x="0" y="178189"/>
                          <a:pt x="18658" y="82538"/>
                          <a:pt x="48822" y="13301"/>
                        </a:cubicBezTo>
                        <a:close/>
                      </a:path>
                    </a:pathLst>
                  </a:custGeom>
                  <a:solidFill>
                    <a:srgbClr val="CCFF66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2" name="楕円 191">
                    <a:extLst>
                      <a:ext uri="{FF2B5EF4-FFF2-40B4-BE49-F238E27FC236}">
                        <a16:creationId xmlns:a16="http://schemas.microsoft.com/office/drawing/2014/main" id="{DF06DDC6-F9E9-4900-BF30-FD72AE78ADB4}"/>
                      </a:ext>
                    </a:extLst>
                  </p:cNvPr>
                  <p:cNvSpPr/>
                  <p:nvPr/>
                </p:nvSpPr>
                <p:spPr>
                  <a:xfrm rot="6181687">
                    <a:off x="3469711" y="3735250"/>
                    <a:ext cx="56146" cy="91105"/>
                  </a:xfrm>
                  <a:prstGeom prst="ellipse">
                    <a:avLst/>
                  </a:prstGeom>
                  <a:gradFill flip="none" rotWithShape="1">
                    <a:gsLst>
                      <a:gs pos="30000">
                        <a:srgbClr val="C00000"/>
                      </a:gs>
                      <a:gs pos="60000">
                        <a:srgbClr val="8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9" name="グループ化 178">
                  <a:extLst>
                    <a:ext uri="{FF2B5EF4-FFF2-40B4-BE49-F238E27FC236}">
                      <a16:creationId xmlns:a16="http://schemas.microsoft.com/office/drawing/2014/main" id="{2829CA6C-D3D0-46F3-B110-62D304158F8D}"/>
                    </a:ext>
                  </a:extLst>
                </p:cNvPr>
                <p:cNvGrpSpPr/>
                <p:nvPr/>
              </p:nvGrpSpPr>
              <p:grpSpPr>
                <a:xfrm rot="15600288" flipV="1">
                  <a:off x="5035327" y="3453276"/>
                  <a:ext cx="278893" cy="48085"/>
                  <a:chOff x="3217689" y="3752730"/>
                  <a:chExt cx="325647" cy="56146"/>
                </a:xfrm>
              </p:grpSpPr>
              <p:sp>
                <p:nvSpPr>
                  <p:cNvPr id="189" name="フリーフォーム: 図形 188">
                    <a:extLst>
                      <a:ext uri="{FF2B5EF4-FFF2-40B4-BE49-F238E27FC236}">
                        <a16:creationId xmlns:a16="http://schemas.microsoft.com/office/drawing/2014/main" id="{94DE7FE0-D28B-41C6-9EB3-7AA975936AC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333996" y="3636857"/>
                    <a:ext cx="42285" cy="274899"/>
                  </a:xfrm>
                  <a:custGeom>
                    <a:avLst/>
                    <a:gdLst>
                      <a:gd name="connsiteX0" fmla="*/ 55845 w 153377"/>
                      <a:gd name="connsiteY0" fmla="*/ 0 h 581025"/>
                      <a:gd name="connsiteX1" fmla="*/ 146332 w 153377"/>
                      <a:gd name="connsiteY1" fmla="*/ 0 h 581025"/>
                      <a:gd name="connsiteX2" fmla="*/ 139309 w 153377"/>
                      <a:gd name="connsiteY2" fmla="*/ 13301 h 581025"/>
                      <a:gd name="connsiteX3" fmla="*/ 90487 w 153377"/>
                      <a:gd name="connsiteY3" fmla="*/ 283842 h 581025"/>
                      <a:gd name="connsiteX4" fmla="*/ 139309 w 153377"/>
                      <a:gd name="connsiteY4" fmla="*/ 554383 h 581025"/>
                      <a:gd name="connsiteX5" fmla="*/ 153377 w 153377"/>
                      <a:gd name="connsiteY5" fmla="*/ 581025 h 581025"/>
                      <a:gd name="connsiteX6" fmla="*/ 62890 w 153377"/>
                      <a:gd name="connsiteY6" fmla="*/ 581025 h 581025"/>
                      <a:gd name="connsiteX7" fmla="*/ 48822 w 153377"/>
                      <a:gd name="connsiteY7" fmla="*/ 554383 h 581025"/>
                      <a:gd name="connsiteX8" fmla="*/ 0 w 153377"/>
                      <a:gd name="connsiteY8" fmla="*/ 283842 h 581025"/>
                      <a:gd name="connsiteX9" fmla="*/ 48822 w 153377"/>
                      <a:gd name="connsiteY9" fmla="*/ 13301 h 58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53377" h="581025">
                        <a:moveTo>
                          <a:pt x="55845" y="0"/>
                        </a:moveTo>
                        <a:lnTo>
                          <a:pt x="146332" y="0"/>
                        </a:lnTo>
                        <a:lnTo>
                          <a:pt x="139309" y="13301"/>
                        </a:lnTo>
                        <a:cubicBezTo>
                          <a:pt x="109145" y="82538"/>
                          <a:pt x="90487" y="178189"/>
                          <a:pt x="90487" y="283842"/>
                        </a:cubicBezTo>
                        <a:cubicBezTo>
                          <a:pt x="90487" y="389495"/>
                          <a:pt x="109145" y="485146"/>
                          <a:pt x="139309" y="554383"/>
                        </a:cubicBezTo>
                        <a:lnTo>
                          <a:pt x="153377" y="581025"/>
                        </a:lnTo>
                        <a:lnTo>
                          <a:pt x="62890" y="581025"/>
                        </a:lnTo>
                        <a:lnTo>
                          <a:pt x="48822" y="554383"/>
                        </a:lnTo>
                        <a:cubicBezTo>
                          <a:pt x="18658" y="485146"/>
                          <a:pt x="0" y="389495"/>
                          <a:pt x="0" y="283842"/>
                        </a:cubicBezTo>
                        <a:cubicBezTo>
                          <a:pt x="0" y="178189"/>
                          <a:pt x="18658" y="82538"/>
                          <a:pt x="48822" y="13301"/>
                        </a:cubicBezTo>
                        <a:close/>
                      </a:path>
                    </a:pathLst>
                  </a:custGeom>
                  <a:solidFill>
                    <a:srgbClr val="CCFF66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0" name="楕円 189">
                    <a:extLst>
                      <a:ext uri="{FF2B5EF4-FFF2-40B4-BE49-F238E27FC236}">
                        <a16:creationId xmlns:a16="http://schemas.microsoft.com/office/drawing/2014/main" id="{CDAB868A-F022-4830-9079-FE64C80DF325}"/>
                      </a:ext>
                    </a:extLst>
                  </p:cNvPr>
                  <p:cNvSpPr/>
                  <p:nvPr/>
                </p:nvSpPr>
                <p:spPr>
                  <a:xfrm rot="6181687">
                    <a:off x="3469711" y="3735250"/>
                    <a:ext cx="56146" cy="91105"/>
                  </a:xfrm>
                  <a:prstGeom prst="ellipse">
                    <a:avLst/>
                  </a:prstGeom>
                  <a:gradFill flip="none" rotWithShape="1">
                    <a:gsLst>
                      <a:gs pos="30000">
                        <a:srgbClr val="C00000"/>
                      </a:gs>
                      <a:gs pos="60000">
                        <a:srgbClr val="8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0" name="グループ化 179">
                  <a:extLst>
                    <a:ext uri="{FF2B5EF4-FFF2-40B4-BE49-F238E27FC236}">
                      <a16:creationId xmlns:a16="http://schemas.microsoft.com/office/drawing/2014/main" id="{4DF195AC-A734-41DF-8E42-F69220D377E5}"/>
                    </a:ext>
                  </a:extLst>
                </p:cNvPr>
                <p:cNvGrpSpPr/>
                <p:nvPr/>
              </p:nvGrpSpPr>
              <p:grpSpPr>
                <a:xfrm rot="5608876">
                  <a:off x="5001394" y="3885970"/>
                  <a:ext cx="325647" cy="56146"/>
                  <a:chOff x="3217689" y="3752730"/>
                  <a:chExt cx="325647" cy="56146"/>
                </a:xfrm>
              </p:grpSpPr>
              <p:sp>
                <p:nvSpPr>
                  <p:cNvPr id="187" name="フリーフォーム: 図形 186">
                    <a:extLst>
                      <a:ext uri="{FF2B5EF4-FFF2-40B4-BE49-F238E27FC236}">
                        <a16:creationId xmlns:a16="http://schemas.microsoft.com/office/drawing/2014/main" id="{5DE8ACB9-E638-420C-AEBC-E2CBB6F047F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333996" y="3636857"/>
                    <a:ext cx="42285" cy="274899"/>
                  </a:xfrm>
                  <a:custGeom>
                    <a:avLst/>
                    <a:gdLst>
                      <a:gd name="connsiteX0" fmla="*/ 55845 w 153377"/>
                      <a:gd name="connsiteY0" fmla="*/ 0 h 581025"/>
                      <a:gd name="connsiteX1" fmla="*/ 146332 w 153377"/>
                      <a:gd name="connsiteY1" fmla="*/ 0 h 581025"/>
                      <a:gd name="connsiteX2" fmla="*/ 139309 w 153377"/>
                      <a:gd name="connsiteY2" fmla="*/ 13301 h 581025"/>
                      <a:gd name="connsiteX3" fmla="*/ 90487 w 153377"/>
                      <a:gd name="connsiteY3" fmla="*/ 283842 h 581025"/>
                      <a:gd name="connsiteX4" fmla="*/ 139309 w 153377"/>
                      <a:gd name="connsiteY4" fmla="*/ 554383 h 581025"/>
                      <a:gd name="connsiteX5" fmla="*/ 153377 w 153377"/>
                      <a:gd name="connsiteY5" fmla="*/ 581025 h 581025"/>
                      <a:gd name="connsiteX6" fmla="*/ 62890 w 153377"/>
                      <a:gd name="connsiteY6" fmla="*/ 581025 h 581025"/>
                      <a:gd name="connsiteX7" fmla="*/ 48822 w 153377"/>
                      <a:gd name="connsiteY7" fmla="*/ 554383 h 581025"/>
                      <a:gd name="connsiteX8" fmla="*/ 0 w 153377"/>
                      <a:gd name="connsiteY8" fmla="*/ 283842 h 581025"/>
                      <a:gd name="connsiteX9" fmla="*/ 48822 w 153377"/>
                      <a:gd name="connsiteY9" fmla="*/ 13301 h 58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53377" h="581025">
                        <a:moveTo>
                          <a:pt x="55845" y="0"/>
                        </a:moveTo>
                        <a:lnTo>
                          <a:pt x="146332" y="0"/>
                        </a:lnTo>
                        <a:lnTo>
                          <a:pt x="139309" y="13301"/>
                        </a:lnTo>
                        <a:cubicBezTo>
                          <a:pt x="109145" y="82538"/>
                          <a:pt x="90487" y="178189"/>
                          <a:pt x="90487" y="283842"/>
                        </a:cubicBezTo>
                        <a:cubicBezTo>
                          <a:pt x="90487" y="389495"/>
                          <a:pt x="109145" y="485146"/>
                          <a:pt x="139309" y="554383"/>
                        </a:cubicBezTo>
                        <a:lnTo>
                          <a:pt x="153377" y="581025"/>
                        </a:lnTo>
                        <a:lnTo>
                          <a:pt x="62890" y="581025"/>
                        </a:lnTo>
                        <a:lnTo>
                          <a:pt x="48822" y="554383"/>
                        </a:lnTo>
                        <a:cubicBezTo>
                          <a:pt x="18658" y="485146"/>
                          <a:pt x="0" y="389495"/>
                          <a:pt x="0" y="283842"/>
                        </a:cubicBezTo>
                        <a:cubicBezTo>
                          <a:pt x="0" y="178189"/>
                          <a:pt x="18658" y="82538"/>
                          <a:pt x="48822" y="13301"/>
                        </a:cubicBezTo>
                        <a:close/>
                      </a:path>
                    </a:pathLst>
                  </a:custGeom>
                  <a:solidFill>
                    <a:srgbClr val="CCFF66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8" name="楕円 187">
                    <a:extLst>
                      <a:ext uri="{FF2B5EF4-FFF2-40B4-BE49-F238E27FC236}">
                        <a16:creationId xmlns:a16="http://schemas.microsoft.com/office/drawing/2014/main" id="{96463DD6-8D4E-4776-8DB3-05C671A8FB70}"/>
                      </a:ext>
                    </a:extLst>
                  </p:cNvPr>
                  <p:cNvSpPr/>
                  <p:nvPr/>
                </p:nvSpPr>
                <p:spPr>
                  <a:xfrm rot="6181687">
                    <a:off x="3469711" y="3735250"/>
                    <a:ext cx="56146" cy="91105"/>
                  </a:xfrm>
                  <a:prstGeom prst="ellipse">
                    <a:avLst/>
                  </a:prstGeom>
                  <a:gradFill flip="none" rotWithShape="1">
                    <a:gsLst>
                      <a:gs pos="30000">
                        <a:srgbClr val="C00000"/>
                      </a:gs>
                      <a:gs pos="60000">
                        <a:srgbClr val="8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1" name="グループ化 180">
                  <a:extLst>
                    <a:ext uri="{FF2B5EF4-FFF2-40B4-BE49-F238E27FC236}">
                      <a16:creationId xmlns:a16="http://schemas.microsoft.com/office/drawing/2014/main" id="{A6BA1DB7-3767-4253-9C10-9BE8D6A801F0}"/>
                    </a:ext>
                  </a:extLst>
                </p:cNvPr>
                <p:cNvGrpSpPr/>
                <p:nvPr/>
              </p:nvGrpSpPr>
              <p:grpSpPr>
                <a:xfrm rot="11141386" flipV="1">
                  <a:off x="4782282" y="3662040"/>
                  <a:ext cx="265168" cy="45719"/>
                  <a:chOff x="3217689" y="3752730"/>
                  <a:chExt cx="325647" cy="56146"/>
                </a:xfrm>
              </p:grpSpPr>
              <p:sp>
                <p:nvSpPr>
                  <p:cNvPr id="185" name="フリーフォーム: 図形 184">
                    <a:extLst>
                      <a:ext uri="{FF2B5EF4-FFF2-40B4-BE49-F238E27FC236}">
                        <a16:creationId xmlns:a16="http://schemas.microsoft.com/office/drawing/2014/main" id="{1C4CF96F-BE95-41C3-BBAF-2964DA7FAD1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333996" y="3636857"/>
                    <a:ext cx="42285" cy="274899"/>
                  </a:xfrm>
                  <a:custGeom>
                    <a:avLst/>
                    <a:gdLst>
                      <a:gd name="connsiteX0" fmla="*/ 55845 w 153377"/>
                      <a:gd name="connsiteY0" fmla="*/ 0 h 581025"/>
                      <a:gd name="connsiteX1" fmla="*/ 146332 w 153377"/>
                      <a:gd name="connsiteY1" fmla="*/ 0 h 581025"/>
                      <a:gd name="connsiteX2" fmla="*/ 139309 w 153377"/>
                      <a:gd name="connsiteY2" fmla="*/ 13301 h 581025"/>
                      <a:gd name="connsiteX3" fmla="*/ 90487 w 153377"/>
                      <a:gd name="connsiteY3" fmla="*/ 283842 h 581025"/>
                      <a:gd name="connsiteX4" fmla="*/ 139309 w 153377"/>
                      <a:gd name="connsiteY4" fmla="*/ 554383 h 581025"/>
                      <a:gd name="connsiteX5" fmla="*/ 153377 w 153377"/>
                      <a:gd name="connsiteY5" fmla="*/ 581025 h 581025"/>
                      <a:gd name="connsiteX6" fmla="*/ 62890 w 153377"/>
                      <a:gd name="connsiteY6" fmla="*/ 581025 h 581025"/>
                      <a:gd name="connsiteX7" fmla="*/ 48822 w 153377"/>
                      <a:gd name="connsiteY7" fmla="*/ 554383 h 581025"/>
                      <a:gd name="connsiteX8" fmla="*/ 0 w 153377"/>
                      <a:gd name="connsiteY8" fmla="*/ 283842 h 581025"/>
                      <a:gd name="connsiteX9" fmla="*/ 48822 w 153377"/>
                      <a:gd name="connsiteY9" fmla="*/ 13301 h 58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53377" h="581025">
                        <a:moveTo>
                          <a:pt x="55845" y="0"/>
                        </a:moveTo>
                        <a:lnTo>
                          <a:pt x="146332" y="0"/>
                        </a:lnTo>
                        <a:lnTo>
                          <a:pt x="139309" y="13301"/>
                        </a:lnTo>
                        <a:cubicBezTo>
                          <a:pt x="109145" y="82538"/>
                          <a:pt x="90487" y="178189"/>
                          <a:pt x="90487" y="283842"/>
                        </a:cubicBezTo>
                        <a:cubicBezTo>
                          <a:pt x="90487" y="389495"/>
                          <a:pt x="109145" y="485146"/>
                          <a:pt x="139309" y="554383"/>
                        </a:cubicBezTo>
                        <a:lnTo>
                          <a:pt x="153377" y="581025"/>
                        </a:lnTo>
                        <a:lnTo>
                          <a:pt x="62890" y="581025"/>
                        </a:lnTo>
                        <a:lnTo>
                          <a:pt x="48822" y="554383"/>
                        </a:lnTo>
                        <a:cubicBezTo>
                          <a:pt x="18658" y="485146"/>
                          <a:pt x="0" y="389495"/>
                          <a:pt x="0" y="283842"/>
                        </a:cubicBezTo>
                        <a:cubicBezTo>
                          <a:pt x="0" y="178189"/>
                          <a:pt x="18658" y="82538"/>
                          <a:pt x="48822" y="13301"/>
                        </a:cubicBezTo>
                        <a:close/>
                      </a:path>
                    </a:pathLst>
                  </a:custGeom>
                  <a:solidFill>
                    <a:srgbClr val="CCFF66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" name="楕円 185">
                    <a:extLst>
                      <a:ext uri="{FF2B5EF4-FFF2-40B4-BE49-F238E27FC236}">
                        <a16:creationId xmlns:a16="http://schemas.microsoft.com/office/drawing/2014/main" id="{86503D9C-9A25-4567-8D21-1D063E7408A0}"/>
                      </a:ext>
                    </a:extLst>
                  </p:cNvPr>
                  <p:cNvSpPr/>
                  <p:nvPr/>
                </p:nvSpPr>
                <p:spPr>
                  <a:xfrm rot="6181687">
                    <a:off x="3469711" y="3735250"/>
                    <a:ext cx="56146" cy="91105"/>
                  </a:xfrm>
                  <a:prstGeom prst="ellipse">
                    <a:avLst/>
                  </a:prstGeom>
                  <a:gradFill flip="none" rotWithShape="1">
                    <a:gsLst>
                      <a:gs pos="30000">
                        <a:srgbClr val="C00000"/>
                      </a:gs>
                      <a:gs pos="60000">
                        <a:srgbClr val="8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2" name="グループ化 181">
                  <a:extLst>
                    <a:ext uri="{FF2B5EF4-FFF2-40B4-BE49-F238E27FC236}">
                      <a16:creationId xmlns:a16="http://schemas.microsoft.com/office/drawing/2014/main" id="{56153627-12F2-45AE-BA47-B021FD892B45}"/>
                    </a:ext>
                  </a:extLst>
                </p:cNvPr>
                <p:cNvGrpSpPr/>
                <p:nvPr/>
              </p:nvGrpSpPr>
              <p:grpSpPr>
                <a:xfrm rot="12473665" flipV="1">
                  <a:off x="4913360" y="3576973"/>
                  <a:ext cx="278893" cy="48085"/>
                  <a:chOff x="3217689" y="3752730"/>
                  <a:chExt cx="325647" cy="56146"/>
                </a:xfrm>
              </p:grpSpPr>
              <p:sp>
                <p:nvSpPr>
                  <p:cNvPr id="183" name="フリーフォーム: 図形 182">
                    <a:extLst>
                      <a:ext uri="{FF2B5EF4-FFF2-40B4-BE49-F238E27FC236}">
                        <a16:creationId xmlns:a16="http://schemas.microsoft.com/office/drawing/2014/main" id="{7460C37B-195D-49D3-B99A-F74172549FE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333996" y="3636857"/>
                    <a:ext cx="42285" cy="274899"/>
                  </a:xfrm>
                  <a:custGeom>
                    <a:avLst/>
                    <a:gdLst>
                      <a:gd name="connsiteX0" fmla="*/ 55845 w 153377"/>
                      <a:gd name="connsiteY0" fmla="*/ 0 h 581025"/>
                      <a:gd name="connsiteX1" fmla="*/ 146332 w 153377"/>
                      <a:gd name="connsiteY1" fmla="*/ 0 h 581025"/>
                      <a:gd name="connsiteX2" fmla="*/ 139309 w 153377"/>
                      <a:gd name="connsiteY2" fmla="*/ 13301 h 581025"/>
                      <a:gd name="connsiteX3" fmla="*/ 90487 w 153377"/>
                      <a:gd name="connsiteY3" fmla="*/ 283842 h 581025"/>
                      <a:gd name="connsiteX4" fmla="*/ 139309 w 153377"/>
                      <a:gd name="connsiteY4" fmla="*/ 554383 h 581025"/>
                      <a:gd name="connsiteX5" fmla="*/ 153377 w 153377"/>
                      <a:gd name="connsiteY5" fmla="*/ 581025 h 581025"/>
                      <a:gd name="connsiteX6" fmla="*/ 62890 w 153377"/>
                      <a:gd name="connsiteY6" fmla="*/ 581025 h 581025"/>
                      <a:gd name="connsiteX7" fmla="*/ 48822 w 153377"/>
                      <a:gd name="connsiteY7" fmla="*/ 554383 h 581025"/>
                      <a:gd name="connsiteX8" fmla="*/ 0 w 153377"/>
                      <a:gd name="connsiteY8" fmla="*/ 283842 h 581025"/>
                      <a:gd name="connsiteX9" fmla="*/ 48822 w 153377"/>
                      <a:gd name="connsiteY9" fmla="*/ 13301 h 58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53377" h="581025">
                        <a:moveTo>
                          <a:pt x="55845" y="0"/>
                        </a:moveTo>
                        <a:lnTo>
                          <a:pt x="146332" y="0"/>
                        </a:lnTo>
                        <a:lnTo>
                          <a:pt x="139309" y="13301"/>
                        </a:lnTo>
                        <a:cubicBezTo>
                          <a:pt x="109145" y="82538"/>
                          <a:pt x="90487" y="178189"/>
                          <a:pt x="90487" y="283842"/>
                        </a:cubicBezTo>
                        <a:cubicBezTo>
                          <a:pt x="90487" y="389495"/>
                          <a:pt x="109145" y="485146"/>
                          <a:pt x="139309" y="554383"/>
                        </a:cubicBezTo>
                        <a:lnTo>
                          <a:pt x="153377" y="581025"/>
                        </a:lnTo>
                        <a:lnTo>
                          <a:pt x="62890" y="581025"/>
                        </a:lnTo>
                        <a:lnTo>
                          <a:pt x="48822" y="554383"/>
                        </a:lnTo>
                        <a:cubicBezTo>
                          <a:pt x="18658" y="485146"/>
                          <a:pt x="0" y="389495"/>
                          <a:pt x="0" y="283842"/>
                        </a:cubicBezTo>
                        <a:cubicBezTo>
                          <a:pt x="0" y="178189"/>
                          <a:pt x="18658" y="82538"/>
                          <a:pt x="48822" y="13301"/>
                        </a:cubicBezTo>
                        <a:close/>
                      </a:path>
                    </a:pathLst>
                  </a:custGeom>
                  <a:solidFill>
                    <a:srgbClr val="CCFF66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" name="楕円 183">
                    <a:extLst>
                      <a:ext uri="{FF2B5EF4-FFF2-40B4-BE49-F238E27FC236}">
                        <a16:creationId xmlns:a16="http://schemas.microsoft.com/office/drawing/2014/main" id="{C87F43BE-EA8B-4EE0-85AE-238CC66C7D88}"/>
                      </a:ext>
                    </a:extLst>
                  </p:cNvPr>
                  <p:cNvSpPr/>
                  <p:nvPr/>
                </p:nvSpPr>
                <p:spPr>
                  <a:xfrm rot="6181687">
                    <a:off x="3469711" y="3735250"/>
                    <a:ext cx="56146" cy="91105"/>
                  </a:xfrm>
                  <a:prstGeom prst="ellipse">
                    <a:avLst/>
                  </a:prstGeom>
                  <a:gradFill flip="none" rotWithShape="1">
                    <a:gsLst>
                      <a:gs pos="30000">
                        <a:srgbClr val="C00000"/>
                      </a:gs>
                      <a:gs pos="60000">
                        <a:srgbClr val="8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D5CE51A9-E526-4493-8C8F-7CC68537F4E6}"/>
                  </a:ext>
                </a:extLst>
              </p:cNvPr>
              <p:cNvGrpSpPr/>
              <p:nvPr/>
            </p:nvGrpSpPr>
            <p:grpSpPr>
              <a:xfrm>
                <a:off x="1928775" y="2562770"/>
                <a:ext cx="3024985" cy="2936026"/>
                <a:chOff x="248698" y="2182481"/>
                <a:chExt cx="3024985" cy="2936026"/>
              </a:xfrm>
            </p:grpSpPr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090F9D7F-3DAA-467F-AD70-3644BE9B520A}"/>
                    </a:ext>
                  </a:extLst>
                </p:cNvPr>
                <p:cNvSpPr/>
                <p:nvPr/>
              </p:nvSpPr>
              <p:spPr>
                <a:xfrm rot="18900000" flipH="1">
                  <a:off x="1829233" y="3633475"/>
                  <a:ext cx="1072120" cy="1485032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2ED9E105-BD91-49AF-919E-D1B1584D6092}"/>
                    </a:ext>
                  </a:extLst>
                </p:cNvPr>
                <p:cNvSpPr/>
                <p:nvPr/>
              </p:nvSpPr>
              <p:spPr>
                <a:xfrm rot="18900000" flipH="1">
                  <a:off x="1865486" y="3683693"/>
                  <a:ext cx="999612" cy="1384598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BA9039EB-6C6D-440A-A2BD-DBB6517C171B}"/>
                    </a:ext>
                  </a:extLst>
                </p:cNvPr>
                <p:cNvSpPr/>
                <p:nvPr/>
              </p:nvSpPr>
              <p:spPr>
                <a:xfrm rot="10800000">
                  <a:off x="1225131" y="2182481"/>
                  <a:ext cx="1072120" cy="1485032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45F9C16C-B7A6-48E0-9152-56B98F8FB1ED}"/>
                    </a:ext>
                  </a:extLst>
                </p:cNvPr>
                <p:cNvSpPr/>
                <p:nvPr/>
              </p:nvSpPr>
              <p:spPr>
                <a:xfrm rot="10800000">
                  <a:off x="1255034" y="2232699"/>
                  <a:ext cx="999612" cy="1384598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68A7FF35-ED01-4CC0-ADAF-882226055B8F}"/>
                    </a:ext>
                  </a:extLst>
                </p:cNvPr>
                <p:cNvSpPr/>
                <p:nvPr/>
              </p:nvSpPr>
              <p:spPr>
                <a:xfrm rot="7200000">
                  <a:off x="455154" y="2686484"/>
                  <a:ext cx="1072120" cy="1485032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112B6254-70E5-4204-9F0A-D63F62E613C8}"/>
                    </a:ext>
                  </a:extLst>
                </p:cNvPr>
                <p:cNvSpPr/>
                <p:nvPr/>
              </p:nvSpPr>
              <p:spPr>
                <a:xfrm rot="14400000" flipH="1">
                  <a:off x="1995107" y="2686484"/>
                  <a:ext cx="1072120" cy="1485032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CA8BD1C0-863F-4EDA-B0D3-9B65967B17A3}"/>
                    </a:ext>
                  </a:extLst>
                </p:cNvPr>
                <p:cNvSpPr/>
                <p:nvPr/>
              </p:nvSpPr>
              <p:spPr>
                <a:xfrm rot="7200000">
                  <a:off x="491407" y="2736702"/>
                  <a:ext cx="999612" cy="1384598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485781C0-3090-443A-9261-442B71A58315}"/>
                    </a:ext>
                  </a:extLst>
                </p:cNvPr>
                <p:cNvSpPr/>
                <p:nvPr/>
              </p:nvSpPr>
              <p:spPr>
                <a:xfrm rot="14400000" flipH="1">
                  <a:off x="2031360" y="2736702"/>
                  <a:ext cx="999612" cy="1384598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F94D2BFD-3804-4C42-9631-52BA89CBBE63}"/>
                    </a:ext>
                  </a:extLst>
                </p:cNvPr>
                <p:cNvSpPr/>
                <p:nvPr/>
              </p:nvSpPr>
              <p:spPr>
                <a:xfrm rot="2700000">
                  <a:off x="640653" y="3633476"/>
                  <a:ext cx="1072120" cy="1485032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922D927C-CD58-4222-942D-B43BD771C906}"/>
                    </a:ext>
                  </a:extLst>
                </p:cNvPr>
                <p:cNvSpPr/>
                <p:nvPr/>
              </p:nvSpPr>
              <p:spPr>
                <a:xfrm rot="2700000">
                  <a:off x="676906" y="3683694"/>
                  <a:ext cx="999612" cy="1384598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星: 5 pt 96">
                  <a:extLst>
                    <a:ext uri="{FF2B5EF4-FFF2-40B4-BE49-F238E27FC236}">
                      <a16:creationId xmlns:a16="http://schemas.microsoft.com/office/drawing/2014/main" id="{D05F89A7-0EAE-4A95-9DFF-02B21AB7D943}"/>
                    </a:ext>
                  </a:extLst>
                </p:cNvPr>
                <p:cNvSpPr/>
                <p:nvPr/>
              </p:nvSpPr>
              <p:spPr>
                <a:xfrm>
                  <a:off x="1339886" y="3300691"/>
                  <a:ext cx="846102" cy="846102"/>
                </a:xfrm>
                <a:prstGeom prst="star5">
                  <a:avLst>
                    <a:gd name="adj" fmla="val 23442"/>
                    <a:gd name="hf" fmla="val 105146"/>
                    <a:gd name="vf" fmla="val 110557"/>
                  </a:avLst>
                </a:prstGeom>
                <a:solidFill>
                  <a:srgbClr val="CC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3C70D2AB-4623-4FA4-87D6-2CE64C18563F}"/>
                    </a:ext>
                  </a:extLst>
                </p:cNvPr>
                <p:cNvSpPr/>
                <p:nvPr/>
              </p:nvSpPr>
              <p:spPr>
                <a:xfrm rot="18900000">
                  <a:off x="2181282" y="4119111"/>
                  <a:ext cx="568712" cy="740596"/>
                </a:xfrm>
                <a:custGeom>
                  <a:avLst/>
                  <a:gdLst>
                    <a:gd name="connsiteX0" fmla="*/ 792004 w 814864"/>
                    <a:gd name="connsiteY0" fmla="*/ 438159 h 1032670"/>
                    <a:gd name="connsiteX1" fmla="*/ 814864 w 814864"/>
                    <a:gd name="connsiteY1" fmla="*/ 568727 h 1032670"/>
                    <a:gd name="connsiteX2" fmla="*/ 792004 w 814864"/>
                    <a:gd name="connsiteY2" fmla="*/ 699295 h 1032670"/>
                    <a:gd name="connsiteX3" fmla="*/ 769144 w 814864"/>
                    <a:gd name="connsiteY3" fmla="*/ 568727 h 1032670"/>
                    <a:gd name="connsiteX4" fmla="*/ 792004 w 814864"/>
                    <a:gd name="connsiteY4" fmla="*/ 438159 h 1032670"/>
                    <a:gd name="connsiteX5" fmla="*/ 22860 w 814864"/>
                    <a:gd name="connsiteY5" fmla="*/ 438159 h 1032670"/>
                    <a:gd name="connsiteX6" fmla="*/ 45720 w 814864"/>
                    <a:gd name="connsiteY6" fmla="*/ 568727 h 1032670"/>
                    <a:gd name="connsiteX7" fmla="*/ 22860 w 814864"/>
                    <a:gd name="connsiteY7" fmla="*/ 699295 h 1032670"/>
                    <a:gd name="connsiteX8" fmla="*/ 0 w 814864"/>
                    <a:gd name="connsiteY8" fmla="*/ 568727 h 1032670"/>
                    <a:gd name="connsiteX9" fmla="*/ 22860 w 814864"/>
                    <a:gd name="connsiteY9" fmla="*/ 438159 h 1032670"/>
                    <a:gd name="connsiteX10" fmla="*/ 691991 w 814864"/>
                    <a:gd name="connsiteY10" fmla="*/ 318294 h 1032670"/>
                    <a:gd name="connsiteX11" fmla="*/ 714851 w 814864"/>
                    <a:gd name="connsiteY11" fmla="*/ 568722 h 1032670"/>
                    <a:gd name="connsiteX12" fmla="*/ 691991 w 814864"/>
                    <a:gd name="connsiteY12" fmla="*/ 819150 h 1032670"/>
                    <a:gd name="connsiteX13" fmla="*/ 669131 w 814864"/>
                    <a:gd name="connsiteY13" fmla="*/ 568722 h 1032670"/>
                    <a:gd name="connsiteX14" fmla="*/ 691991 w 814864"/>
                    <a:gd name="connsiteY14" fmla="*/ 318294 h 1032670"/>
                    <a:gd name="connsiteX15" fmla="*/ 118110 w 814864"/>
                    <a:gd name="connsiteY15" fmla="*/ 318294 h 1032670"/>
                    <a:gd name="connsiteX16" fmla="*/ 140970 w 814864"/>
                    <a:gd name="connsiteY16" fmla="*/ 568722 h 1032670"/>
                    <a:gd name="connsiteX17" fmla="*/ 118110 w 814864"/>
                    <a:gd name="connsiteY17" fmla="*/ 819150 h 1032670"/>
                    <a:gd name="connsiteX18" fmla="*/ 95250 w 814864"/>
                    <a:gd name="connsiteY18" fmla="*/ 568722 h 1032670"/>
                    <a:gd name="connsiteX19" fmla="*/ 118110 w 814864"/>
                    <a:gd name="connsiteY19" fmla="*/ 318294 h 1032670"/>
                    <a:gd name="connsiteX20" fmla="*/ 594360 w 814864"/>
                    <a:gd name="connsiteY20" fmla="*/ 189707 h 1032670"/>
                    <a:gd name="connsiteX21" fmla="*/ 617220 w 814864"/>
                    <a:gd name="connsiteY21" fmla="*/ 532607 h 1032670"/>
                    <a:gd name="connsiteX22" fmla="*/ 594360 w 814864"/>
                    <a:gd name="connsiteY22" fmla="*/ 875507 h 1032670"/>
                    <a:gd name="connsiteX23" fmla="*/ 571500 w 814864"/>
                    <a:gd name="connsiteY23" fmla="*/ 532607 h 1032670"/>
                    <a:gd name="connsiteX24" fmla="*/ 594360 w 814864"/>
                    <a:gd name="connsiteY24" fmla="*/ 189707 h 1032670"/>
                    <a:gd name="connsiteX25" fmla="*/ 210979 w 814864"/>
                    <a:gd name="connsiteY25" fmla="*/ 189707 h 1032670"/>
                    <a:gd name="connsiteX26" fmla="*/ 233839 w 814864"/>
                    <a:gd name="connsiteY26" fmla="*/ 532607 h 1032670"/>
                    <a:gd name="connsiteX27" fmla="*/ 210979 w 814864"/>
                    <a:gd name="connsiteY27" fmla="*/ 875507 h 1032670"/>
                    <a:gd name="connsiteX28" fmla="*/ 188119 w 814864"/>
                    <a:gd name="connsiteY28" fmla="*/ 532607 h 1032670"/>
                    <a:gd name="connsiteX29" fmla="*/ 210979 w 814864"/>
                    <a:gd name="connsiteY29" fmla="*/ 189707 h 1032670"/>
                    <a:gd name="connsiteX30" fmla="*/ 499111 w 814864"/>
                    <a:gd name="connsiteY30" fmla="*/ 87313 h 1032670"/>
                    <a:gd name="connsiteX31" fmla="*/ 521971 w 814864"/>
                    <a:gd name="connsiteY31" fmla="*/ 519510 h 1032670"/>
                    <a:gd name="connsiteX32" fmla="*/ 499111 w 814864"/>
                    <a:gd name="connsiteY32" fmla="*/ 951707 h 1032670"/>
                    <a:gd name="connsiteX33" fmla="*/ 476251 w 814864"/>
                    <a:gd name="connsiteY33" fmla="*/ 519510 h 1032670"/>
                    <a:gd name="connsiteX34" fmla="*/ 499111 w 814864"/>
                    <a:gd name="connsiteY34" fmla="*/ 87313 h 1032670"/>
                    <a:gd name="connsiteX35" fmla="*/ 303848 w 814864"/>
                    <a:gd name="connsiteY35" fmla="*/ 87313 h 1032670"/>
                    <a:gd name="connsiteX36" fmla="*/ 326708 w 814864"/>
                    <a:gd name="connsiteY36" fmla="*/ 519510 h 1032670"/>
                    <a:gd name="connsiteX37" fmla="*/ 303848 w 814864"/>
                    <a:gd name="connsiteY37" fmla="*/ 951707 h 1032670"/>
                    <a:gd name="connsiteX38" fmla="*/ 280988 w 814864"/>
                    <a:gd name="connsiteY38" fmla="*/ 519510 h 1032670"/>
                    <a:gd name="connsiteX39" fmla="*/ 303848 w 814864"/>
                    <a:gd name="connsiteY39" fmla="*/ 87313 h 1032670"/>
                    <a:gd name="connsiteX40" fmla="*/ 400368 w 814864"/>
                    <a:gd name="connsiteY40" fmla="*/ 0 h 1032670"/>
                    <a:gd name="connsiteX41" fmla="*/ 423228 w 814864"/>
                    <a:gd name="connsiteY41" fmla="*/ 516335 h 1032670"/>
                    <a:gd name="connsiteX42" fmla="*/ 400368 w 814864"/>
                    <a:gd name="connsiteY42" fmla="*/ 1032670 h 1032670"/>
                    <a:gd name="connsiteX43" fmla="*/ 377508 w 814864"/>
                    <a:gd name="connsiteY43" fmla="*/ 516335 h 1032670"/>
                    <a:gd name="connsiteX44" fmla="*/ 400368 w 814864"/>
                    <a:gd name="connsiteY44" fmla="*/ 0 h 10326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814864" h="1032670">
                      <a:moveTo>
                        <a:pt x="792004" y="438159"/>
                      </a:moveTo>
                      <a:cubicBezTo>
                        <a:pt x="804629" y="438159"/>
                        <a:pt x="814864" y="496616"/>
                        <a:pt x="814864" y="568727"/>
                      </a:cubicBezTo>
                      <a:cubicBezTo>
                        <a:pt x="814864" y="640838"/>
                        <a:pt x="804629" y="699295"/>
                        <a:pt x="792004" y="699295"/>
                      </a:cubicBezTo>
                      <a:cubicBezTo>
                        <a:pt x="779379" y="699295"/>
                        <a:pt x="769144" y="640838"/>
                        <a:pt x="769144" y="568727"/>
                      </a:cubicBezTo>
                      <a:cubicBezTo>
                        <a:pt x="769144" y="496616"/>
                        <a:pt x="779379" y="438159"/>
                        <a:pt x="792004" y="438159"/>
                      </a:cubicBezTo>
                      <a:close/>
                      <a:moveTo>
                        <a:pt x="22860" y="438159"/>
                      </a:moveTo>
                      <a:cubicBezTo>
                        <a:pt x="35485" y="438159"/>
                        <a:pt x="45720" y="496616"/>
                        <a:pt x="45720" y="568727"/>
                      </a:cubicBezTo>
                      <a:cubicBezTo>
                        <a:pt x="45720" y="640838"/>
                        <a:pt x="35485" y="699295"/>
                        <a:pt x="22860" y="699295"/>
                      </a:cubicBezTo>
                      <a:cubicBezTo>
                        <a:pt x="10235" y="699295"/>
                        <a:pt x="0" y="640838"/>
                        <a:pt x="0" y="568727"/>
                      </a:cubicBezTo>
                      <a:cubicBezTo>
                        <a:pt x="0" y="496616"/>
                        <a:pt x="10235" y="438159"/>
                        <a:pt x="22860" y="438159"/>
                      </a:cubicBezTo>
                      <a:close/>
                      <a:moveTo>
                        <a:pt x="691991" y="318294"/>
                      </a:moveTo>
                      <a:cubicBezTo>
                        <a:pt x="704616" y="318294"/>
                        <a:pt x="714851" y="430414"/>
                        <a:pt x="714851" y="568722"/>
                      </a:cubicBezTo>
                      <a:cubicBezTo>
                        <a:pt x="714851" y="707030"/>
                        <a:pt x="704616" y="819150"/>
                        <a:pt x="691991" y="819150"/>
                      </a:cubicBezTo>
                      <a:cubicBezTo>
                        <a:pt x="679366" y="819150"/>
                        <a:pt x="669131" y="707030"/>
                        <a:pt x="669131" y="568722"/>
                      </a:cubicBezTo>
                      <a:cubicBezTo>
                        <a:pt x="669131" y="430414"/>
                        <a:pt x="679366" y="318294"/>
                        <a:pt x="691991" y="318294"/>
                      </a:cubicBezTo>
                      <a:close/>
                      <a:moveTo>
                        <a:pt x="118110" y="318294"/>
                      </a:moveTo>
                      <a:cubicBezTo>
                        <a:pt x="130735" y="318294"/>
                        <a:pt x="140970" y="430414"/>
                        <a:pt x="140970" y="568722"/>
                      </a:cubicBezTo>
                      <a:cubicBezTo>
                        <a:pt x="140970" y="707030"/>
                        <a:pt x="130735" y="819150"/>
                        <a:pt x="118110" y="819150"/>
                      </a:cubicBezTo>
                      <a:cubicBezTo>
                        <a:pt x="105485" y="819150"/>
                        <a:pt x="95250" y="707030"/>
                        <a:pt x="95250" y="568722"/>
                      </a:cubicBezTo>
                      <a:cubicBezTo>
                        <a:pt x="95250" y="430414"/>
                        <a:pt x="105485" y="318294"/>
                        <a:pt x="118110" y="318294"/>
                      </a:cubicBezTo>
                      <a:close/>
                      <a:moveTo>
                        <a:pt x="594360" y="189707"/>
                      </a:moveTo>
                      <a:cubicBezTo>
                        <a:pt x="606985" y="189707"/>
                        <a:pt x="617220" y="343229"/>
                        <a:pt x="617220" y="532607"/>
                      </a:cubicBezTo>
                      <a:cubicBezTo>
                        <a:pt x="617220" y="721985"/>
                        <a:pt x="606985" y="875507"/>
                        <a:pt x="594360" y="875507"/>
                      </a:cubicBezTo>
                      <a:cubicBezTo>
                        <a:pt x="581735" y="875507"/>
                        <a:pt x="571500" y="721985"/>
                        <a:pt x="571500" y="532607"/>
                      </a:cubicBezTo>
                      <a:cubicBezTo>
                        <a:pt x="571500" y="343229"/>
                        <a:pt x="581735" y="189707"/>
                        <a:pt x="594360" y="189707"/>
                      </a:cubicBezTo>
                      <a:close/>
                      <a:moveTo>
                        <a:pt x="210979" y="189707"/>
                      </a:moveTo>
                      <a:cubicBezTo>
                        <a:pt x="223604" y="189707"/>
                        <a:pt x="233839" y="343229"/>
                        <a:pt x="233839" y="532607"/>
                      </a:cubicBezTo>
                      <a:cubicBezTo>
                        <a:pt x="233839" y="721985"/>
                        <a:pt x="223604" y="875507"/>
                        <a:pt x="210979" y="875507"/>
                      </a:cubicBezTo>
                      <a:cubicBezTo>
                        <a:pt x="198354" y="875507"/>
                        <a:pt x="188119" y="721985"/>
                        <a:pt x="188119" y="532607"/>
                      </a:cubicBezTo>
                      <a:cubicBezTo>
                        <a:pt x="188119" y="343229"/>
                        <a:pt x="198354" y="189707"/>
                        <a:pt x="210979" y="189707"/>
                      </a:cubicBezTo>
                      <a:close/>
                      <a:moveTo>
                        <a:pt x="499111" y="87313"/>
                      </a:moveTo>
                      <a:cubicBezTo>
                        <a:pt x="511736" y="87313"/>
                        <a:pt x="521971" y="280814"/>
                        <a:pt x="521971" y="519510"/>
                      </a:cubicBezTo>
                      <a:cubicBezTo>
                        <a:pt x="521971" y="758206"/>
                        <a:pt x="511736" y="951707"/>
                        <a:pt x="499111" y="951707"/>
                      </a:cubicBezTo>
                      <a:cubicBezTo>
                        <a:pt x="486486" y="951707"/>
                        <a:pt x="476251" y="758206"/>
                        <a:pt x="476251" y="519510"/>
                      </a:cubicBezTo>
                      <a:cubicBezTo>
                        <a:pt x="476251" y="280814"/>
                        <a:pt x="486486" y="87313"/>
                        <a:pt x="499111" y="87313"/>
                      </a:cubicBezTo>
                      <a:close/>
                      <a:moveTo>
                        <a:pt x="303848" y="87313"/>
                      </a:moveTo>
                      <a:cubicBezTo>
                        <a:pt x="316473" y="87313"/>
                        <a:pt x="326708" y="280814"/>
                        <a:pt x="326708" y="519510"/>
                      </a:cubicBezTo>
                      <a:cubicBezTo>
                        <a:pt x="326708" y="758206"/>
                        <a:pt x="316473" y="951707"/>
                        <a:pt x="303848" y="951707"/>
                      </a:cubicBezTo>
                      <a:cubicBezTo>
                        <a:pt x="291223" y="951707"/>
                        <a:pt x="280988" y="758206"/>
                        <a:pt x="280988" y="519510"/>
                      </a:cubicBezTo>
                      <a:cubicBezTo>
                        <a:pt x="280988" y="280814"/>
                        <a:pt x="291223" y="87313"/>
                        <a:pt x="303848" y="87313"/>
                      </a:cubicBezTo>
                      <a:close/>
                      <a:moveTo>
                        <a:pt x="400368" y="0"/>
                      </a:moveTo>
                      <a:cubicBezTo>
                        <a:pt x="412993" y="0"/>
                        <a:pt x="423228" y="231171"/>
                        <a:pt x="423228" y="516335"/>
                      </a:cubicBezTo>
                      <a:cubicBezTo>
                        <a:pt x="423228" y="801499"/>
                        <a:pt x="412993" y="1032670"/>
                        <a:pt x="400368" y="1032670"/>
                      </a:cubicBezTo>
                      <a:cubicBezTo>
                        <a:pt x="387743" y="1032670"/>
                        <a:pt x="377508" y="801499"/>
                        <a:pt x="377508" y="516335"/>
                      </a:cubicBezTo>
                      <a:cubicBezTo>
                        <a:pt x="377508" y="231171"/>
                        <a:pt x="387743" y="0"/>
                        <a:pt x="4003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C69F3F05-4324-4890-99DC-750F3498BC18}"/>
                    </a:ext>
                  </a:extLst>
                </p:cNvPr>
                <p:cNvSpPr/>
                <p:nvPr/>
              </p:nvSpPr>
              <p:spPr>
                <a:xfrm rot="2700000">
                  <a:off x="793997" y="4094582"/>
                  <a:ext cx="568712" cy="740596"/>
                </a:xfrm>
                <a:custGeom>
                  <a:avLst/>
                  <a:gdLst>
                    <a:gd name="connsiteX0" fmla="*/ 792004 w 814864"/>
                    <a:gd name="connsiteY0" fmla="*/ 438159 h 1032670"/>
                    <a:gd name="connsiteX1" fmla="*/ 814864 w 814864"/>
                    <a:gd name="connsiteY1" fmla="*/ 568727 h 1032670"/>
                    <a:gd name="connsiteX2" fmla="*/ 792004 w 814864"/>
                    <a:gd name="connsiteY2" fmla="*/ 699295 h 1032670"/>
                    <a:gd name="connsiteX3" fmla="*/ 769144 w 814864"/>
                    <a:gd name="connsiteY3" fmla="*/ 568727 h 1032670"/>
                    <a:gd name="connsiteX4" fmla="*/ 792004 w 814864"/>
                    <a:gd name="connsiteY4" fmla="*/ 438159 h 1032670"/>
                    <a:gd name="connsiteX5" fmla="*/ 22860 w 814864"/>
                    <a:gd name="connsiteY5" fmla="*/ 438159 h 1032670"/>
                    <a:gd name="connsiteX6" fmla="*/ 45720 w 814864"/>
                    <a:gd name="connsiteY6" fmla="*/ 568727 h 1032670"/>
                    <a:gd name="connsiteX7" fmla="*/ 22860 w 814864"/>
                    <a:gd name="connsiteY7" fmla="*/ 699295 h 1032670"/>
                    <a:gd name="connsiteX8" fmla="*/ 0 w 814864"/>
                    <a:gd name="connsiteY8" fmla="*/ 568727 h 1032670"/>
                    <a:gd name="connsiteX9" fmla="*/ 22860 w 814864"/>
                    <a:gd name="connsiteY9" fmla="*/ 438159 h 1032670"/>
                    <a:gd name="connsiteX10" fmla="*/ 691991 w 814864"/>
                    <a:gd name="connsiteY10" fmla="*/ 318294 h 1032670"/>
                    <a:gd name="connsiteX11" fmla="*/ 714851 w 814864"/>
                    <a:gd name="connsiteY11" fmla="*/ 568722 h 1032670"/>
                    <a:gd name="connsiteX12" fmla="*/ 691991 w 814864"/>
                    <a:gd name="connsiteY12" fmla="*/ 819150 h 1032670"/>
                    <a:gd name="connsiteX13" fmla="*/ 669131 w 814864"/>
                    <a:gd name="connsiteY13" fmla="*/ 568722 h 1032670"/>
                    <a:gd name="connsiteX14" fmla="*/ 691991 w 814864"/>
                    <a:gd name="connsiteY14" fmla="*/ 318294 h 1032670"/>
                    <a:gd name="connsiteX15" fmla="*/ 118110 w 814864"/>
                    <a:gd name="connsiteY15" fmla="*/ 318294 h 1032670"/>
                    <a:gd name="connsiteX16" fmla="*/ 140970 w 814864"/>
                    <a:gd name="connsiteY16" fmla="*/ 568722 h 1032670"/>
                    <a:gd name="connsiteX17" fmla="*/ 118110 w 814864"/>
                    <a:gd name="connsiteY17" fmla="*/ 819150 h 1032670"/>
                    <a:gd name="connsiteX18" fmla="*/ 95250 w 814864"/>
                    <a:gd name="connsiteY18" fmla="*/ 568722 h 1032670"/>
                    <a:gd name="connsiteX19" fmla="*/ 118110 w 814864"/>
                    <a:gd name="connsiteY19" fmla="*/ 318294 h 1032670"/>
                    <a:gd name="connsiteX20" fmla="*/ 594360 w 814864"/>
                    <a:gd name="connsiteY20" fmla="*/ 189707 h 1032670"/>
                    <a:gd name="connsiteX21" fmla="*/ 617220 w 814864"/>
                    <a:gd name="connsiteY21" fmla="*/ 532607 h 1032670"/>
                    <a:gd name="connsiteX22" fmla="*/ 594360 w 814864"/>
                    <a:gd name="connsiteY22" fmla="*/ 875507 h 1032670"/>
                    <a:gd name="connsiteX23" fmla="*/ 571500 w 814864"/>
                    <a:gd name="connsiteY23" fmla="*/ 532607 h 1032670"/>
                    <a:gd name="connsiteX24" fmla="*/ 594360 w 814864"/>
                    <a:gd name="connsiteY24" fmla="*/ 189707 h 1032670"/>
                    <a:gd name="connsiteX25" fmla="*/ 210979 w 814864"/>
                    <a:gd name="connsiteY25" fmla="*/ 189707 h 1032670"/>
                    <a:gd name="connsiteX26" fmla="*/ 233839 w 814864"/>
                    <a:gd name="connsiteY26" fmla="*/ 532607 h 1032670"/>
                    <a:gd name="connsiteX27" fmla="*/ 210979 w 814864"/>
                    <a:gd name="connsiteY27" fmla="*/ 875507 h 1032670"/>
                    <a:gd name="connsiteX28" fmla="*/ 188119 w 814864"/>
                    <a:gd name="connsiteY28" fmla="*/ 532607 h 1032670"/>
                    <a:gd name="connsiteX29" fmla="*/ 210979 w 814864"/>
                    <a:gd name="connsiteY29" fmla="*/ 189707 h 1032670"/>
                    <a:gd name="connsiteX30" fmla="*/ 499111 w 814864"/>
                    <a:gd name="connsiteY30" fmla="*/ 87313 h 1032670"/>
                    <a:gd name="connsiteX31" fmla="*/ 521971 w 814864"/>
                    <a:gd name="connsiteY31" fmla="*/ 519510 h 1032670"/>
                    <a:gd name="connsiteX32" fmla="*/ 499111 w 814864"/>
                    <a:gd name="connsiteY32" fmla="*/ 951707 h 1032670"/>
                    <a:gd name="connsiteX33" fmla="*/ 476251 w 814864"/>
                    <a:gd name="connsiteY33" fmla="*/ 519510 h 1032670"/>
                    <a:gd name="connsiteX34" fmla="*/ 499111 w 814864"/>
                    <a:gd name="connsiteY34" fmla="*/ 87313 h 1032670"/>
                    <a:gd name="connsiteX35" fmla="*/ 303848 w 814864"/>
                    <a:gd name="connsiteY35" fmla="*/ 87313 h 1032670"/>
                    <a:gd name="connsiteX36" fmla="*/ 326708 w 814864"/>
                    <a:gd name="connsiteY36" fmla="*/ 519510 h 1032670"/>
                    <a:gd name="connsiteX37" fmla="*/ 303848 w 814864"/>
                    <a:gd name="connsiteY37" fmla="*/ 951707 h 1032670"/>
                    <a:gd name="connsiteX38" fmla="*/ 280988 w 814864"/>
                    <a:gd name="connsiteY38" fmla="*/ 519510 h 1032670"/>
                    <a:gd name="connsiteX39" fmla="*/ 303848 w 814864"/>
                    <a:gd name="connsiteY39" fmla="*/ 87313 h 1032670"/>
                    <a:gd name="connsiteX40" fmla="*/ 400368 w 814864"/>
                    <a:gd name="connsiteY40" fmla="*/ 0 h 1032670"/>
                    <a:gd name="connsiteX41" fmla="*/ 423228 w 814864"/>
                    <a:gd name="connsiteY41" fmla="*/ 516335 h 1032670"/>
                    <a:gd name="connsiteX42" fmla="*/ 400368 w 814864"/>
                    <a:gd name="connsiteY42" fmla="*/ 1032670 h 1032670"/>
                    <a:gd name="connsiteX43" fmla="*/ 377508 w 814864"/>
                    <a:gd name="connsiteY43" fmla="*/ 516335 h 1032670"/>
                    <a:gd name="connsiteX44" fmla="*/ 400368 w 814864"/>
                    <a:gd name="connsiteY44" fmla="*/ 0 h 10326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814864" h="1032670">
                      <a:moveTo>
                        <a:pt x="792004" y="438159"/>
                      </a:moveTo>
                      <a:cubicBezTo>
                        <a:pt x="804629" y="438159"/>
                        <a:pt x="814864" y="496616"/>
                        <a:pt x="814864" y="568727"/>
                      </a:cubicBezTo>
                      <a:cubicBezTo>
                        <a:pt x="814864" y="640838"/>
                        <a:pt x="804629" y="699295"/>
                        <a:pt x="792004" y="699295"/>
                      </a:cubicBezTo>
                      <a:cubicBezTo>
                        <a:pt x="779379" y="699295"/>
                        <a:pt x="769144" y="640838"/>
                        <a:pt x="769144" y="568727"/>
                      </a:cubicBezTo>
                      <a:cubicBezTo>
                        <a:pt x="769144" y="496616"/>
                        <a:pt x="779379" y="438159"/>
                        <a:pt x="792004" y="438159"/>
                      </a:cubicBezTo>
                      <a:close/>
                      <a:moveTo>
                        <a:pt x="22860" y="438159"/>
                      </a:moveTo>
                      <a:cubicBezTo>
                        <a:pt x="35485" y="438159"/>
                        <a:pt x="45720" y="496616"/>
                        <a:pt x="45720" y="568727"/>
                      </a:cubicBezTo>
                      <a:cubicBezTo>
                        <a:pt x="45720" y="640838"/>
                        <a:pt x="35485" y="699295"/>
                        <a:pt x="22860" y="699295"/>
                      </a:cubicBezTo>
                      <a:cubicBezTo>
                        <a:pt x="10235" y="699295"/>
                        <a:pt x="0" y="640838"/>
                        <a:pt x="0" y="568727"/>
                      </a:cubicBezTo>
                      <a:cubicBezTo>
                        <a:pt x="0" y="496616"/>
                        <a:pt x="10235" y="438159"/>
                        <a:pt x="22860" y="438159"/>
                      </a:cubicBezTo>
                      <a:close/>
                      <a:moveTo>
                        <a:pt x="691991" y="318294"/>
                      </a:moveTo>
                      <a:cubicBezTo>
                        <a:pt x="704616" y="318294"/>
                        <a:pt x="714851" y="430414"/>
                        <a:pt x="714851" y="568722"/>
                      </a:cubicBezTo>
                      <a:cubicBezTo>
                        <a:pt x="714851" y="707030"/>
                        <a:pt x="704616" y="819150"/>
                        <a:pt x="691991" y="819150"/>
                      </a:cubicBezTo>
                      <a:cubicBezTo>
                        <a:pt x="679366" y="819150"/>
                        <a:pt x="669131" y="707030"/>
                        <a:pt x="669131" y="568722"/>
                      </a:cubicBezTo>
                      <a:cubicBezTo>
                        <a:pt x="669131" y="430414"/>
                        <a:pt x="679366" y="318294"/>
                        <a:pt x="691991" y="318294"/>
                      </a:cubicBezTo>
                      <a:close/>
                      <a:moveTo>
                        <a:pt x="118110" y="318294"/>
                      </a:moveTo>
                      <a:cubicBezTo>
                        <a:pt x="130735" y="318294"/>
                        <a:pt x="140970" y="430414"/>
                        <a:pt x="140970" y="568722"/>
                      </a:cubicBezTo>
                      <a:cubicBezTo>
                        <a:pt x="140970" y="707030"/>
                        <a:pt x="130735" y="819150"/>
                        <a:pt x="118110" y="819150"/>
                      </a:cubicBezTo>
                      <a:cubicBezTo>
                        <a:pt x="105485" y="819150"/>
                        <a:pt x="95250" y="707030"/>
                        <a:pt x="95250" y="568722"/>
                      </a:cubicBezTo>
                      <a:cubicBezTo>
                        <a:pt x="95250" y="430414"/>
                        <a:pt x="105485" y="318294"/>
                        <a:pt x="118110" y="318294"/>
                      </a:cubicBezTo>
                      <a:close/>
                      <a:moveTo>
                        <a:pt x="594360" y="189707"/>
                      </a:moveTo>
                      <a:cubicBezTo>
                        <a:pt x="606985" y="189707"/>
                        <a:pt x="617220" y="343229"/>
                        <a:pt x="617220" y="532607"/>
                      </a:cubicBezTo>
                      <a:cubicBezTo>
                        <a:pt x="617220" y="721985"/>
                        <a:pt x="606985" y="875507"/>
                        <a:pt x="594360" y="875507"/>
                      </a:cubicBezTo>
                      <a:cubicBezTo>
                        <a:pt x="581735" y="875507"/>
                        <a:pt x="571500" y="721985"/>
                        <a:pt x="571500" y="532607"/>
                      </a:cubicBezTo>
                      <a:cubicBezTo>
                        <a:pt x="571500" y="343229"/>
                        <a:pt x="581735" y="189707"/>
                        <a:pt x="594360" y="189707"/>
                      </a:cubicBezTo>
                      <a:close/>
                      <a:moveTo>
                        <a:pt x="210979" y="189707"/>
                      </a:moveTo>
                      <a:cubicBezTo>
                        <a:pt x="223604" y="189707"/>
                        <a:pt x="233839" y="343229"/>
                        <a:pt x="233839" y="532607"/>
                      </a:cubicBezTo>
                      <a:cubicBezTo>
                        <a:pt x="233839" y="721985"/>
                        <a:pt x="223604" y="875507"/>
                        <a:pt x="210979" y="875507"/>
                      </a:cubicBezTo>
                      <a:cubicBezTo>
                        <a:pt x="198354" y="875507"/>
                        <a:pt x="188119" y="721985"/>
                        <a:pt x="188119" y="532607"/>
                      </a:cubicBezTo>
                      <a:cubicBezTo>
                        <a:pt x="188119" y="343229"/>
                        <a:pt x="198354" y="189707"/>
                        <a:pt x="210979" y="189707"/>
                      </a:cubicBezTo>
                      <a:close/>
                      <a:moveTo>
                        <a:pt x="499111" y="87313"/>
                      </a:moveTo>
                      <a:cubicBezTo>
                        <a:pt x="511736" y="87313"/>
                        <a:pt x="521971" y="280814"/>
                        <a:pt x="521971" y="519510"/>
                      </a:cubicBezTo>
                      <a:cubicBezTo>
                        <a:pt x="521971" y="758206"/>
                        <a:pt x="511736" y="951707"/>
                        <a:pt x="499111" y="951707"/>
                      </a:cubicBezTo>
                      <a:cubicBezTo>
                        <a:pt x="486486" y="951707"/>
                        <a:pt x="476251" y="758206"/>
                        <a:pt x="476251" y="519510"/>
                      </a:cubicBezTo>
                      <a:cubicBezTo>
                        <a:pt x="476251" y="280814"/>
                        <a:pt x="486486" y="87313"/>
                        <a:pt x="499111" y="87313"/>
                      </a:cubicBezTo>
                      <a:close/>
                      <a:moveTo>
                        <a:pt x="303848" y="87313"/>
                      </a:moveTo>
                      <a:cubicBezTo>
                        <a:pt x="316473" y="87313"/>
                        <a:pt x="326708" y="280814"/>
                        <a:pt x="326708" y="519510"/>
                      </a:cubicBezTo>
                      <a:cubicBezTo>
                        <a:pt x="326708" y="758206"/>
                        <a:pt x="316473" y="951707"/>
                        <a:pt x="303848" y="951707"/>
                      </a:cubicBezTo>
                      <a:cubicBezTo>
                        <a:pt x="291223" y="951707"/>
                        <a:pt x="280988" y="758206"/>
                        <a:pt x="280988" y="519510"/>
                      </a:cubicBezTo>
                      <a:cubicBezTo>
                        <a:pt x="280988" y="280814"/>
                        <a:pt x="291223" y="87313"/>
                        <a:pt x="303848" y="87313"/>
                      </a:cubicBezTo>
                      <a:close/>
                      <a:moveTo>
                        <a:pt x="400368" y="0"/>
                      </a:moveTo>
                      <a:cubicBezTo>
                        <a:pt x="412993" y="0"/>
                        <a:pt x="423228" y="231171"/>
                        <a:pt x="423228" y="516335"/>
                      </a:cubicBezTo>
                      <a:cubicBezTo>
                        <a:pt x="423228" y="801499"/>
                        <a:pt x="412993" y="1032670"/>
                        <a:pt x="400368" y="1032670"/>
                      </a:cubicBezTo>
                      <a:cubicBezTo>
                        <a:pt x="387743" y="1032670"/>
                        <a:pt x="377508" y="801499"/>
                        <a:pt x="377508" y="516335"/>
                      </a:cubicBezTo>
                      <a:cubicBezTo>
                        <a:pt x="377508" y="231171"/>
                        <a:pt x="387743" y="0"/>
                        <a:pt x="4003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C2AC1009-38E2-4ED1-90A1-13650101305A}"/>
                    </a:ext>
                  </a:extLst>
                </p:cNvPr>
                <p:cNvSpPr/>
                <p:nvPr/>
              </p:nvSpPr>
              <p:spPr>
                <a:xfrm>
                  <a:off x="1476834" y="2406045"/>
                  <a:ext cx="568712" cy="740596"/>
                </a:xfrm>
                <a:custGeom>
                  <a:avLst/>
                  <a:gdLst>
                    <a:gd name="connsiteX0" fmla="*/ 792004 w 814864"/>
                    <a:gd name="connsiteY0" fmla="*/ 438159 h 1032670"/>
                    <a:gd name="connsiteX1" fmla="*/ 814864 w 814864"/>
                    <a:gd name="connsiteY1" fmla="*/ 568727 h 1032670"/>
                    <a:gd name="connsiteX2" fmla="*/ 792004 w 814864"/>
                    <a:gd name="connsiteY2" fmla="*/ 699295 h 1032670"/>
                    <a:gd name="connsiteX3" fmla="*/ 769144 w 814864"/>
                    <a:gd name="connsiteY3" fmla="*/ 568727 h 1032670"/>
                    <a:gd name="connsiteX4" fmla="*/ 792004 w 814864"/>
                    <a:gd name="connsiteY4" fmla="*/ 438159 h 1032670"/>
                    <a:gd name="connsiteX5" fmla="*/ 22860 w 814864"/>
                    <a:gd name="connsiteY5" fmla="*/ 438159 h 1032670"/>
                    <a:gd name="connsiteX6" fmla="*/ 45720 w 814864"/>
                    <a:gd name="connsiteY6" fmla="*/ 568727 h 1032670"/>
                    <a:gd name="connsiteX7" fmla="*/ 22860 w 814864"/>
                    <a:gd name="connsiteY7" fmla="*/ 699295 h 1032670"/>
                    <a:gd name="connsiteX8" fmla="*/ 0 w 814864"/>
                    <a:gd name="connsiteY8" fmla="*/ 568727 h 1032670"/>
                    <a:gd name="connsiteX9" fmla="*/ 22860 w 814864"/>
                    <a:gd name="connsiteY9" fmla="*/ 438159 h 1032670"/>
                    <a:gd name="connsiteX10" fmla="*/ 691991 w 814864"/>
                    <a:gd name="connsiteY10" fmla="*/ 318294 h 1032670"/>
                    <a:gd name="connsiteX11" fmla="*/ 714851 w 814864"/>
                    <a:gd name="connsiteY11" fmla="*/ 568722 h 1032670"/>
                    <a:gd name="connsiteX12" fmla="*/ 691991 w 814864"/>
                    <a:gd name="connsiteY12" fmla="*/ 819150 h 1032670"/>
                    <a:gd name="connsiteX13" fmla="*/ 669131 w 814864"/>
                    <a:gd name="connsiteY13" fmla="*/ 568722 h 1032670"/>
                    <a:gd name="connsiteX14" fmla="*/ 691991 w 814864"/>
                    <a:gd name="connsiteY14" fmla="*/ 318294 h 1032670"/>
                    <a:gd name="connsiteX15" fmla="*/ 118110 w 814864"/>
                    <a:gd name="connsiteY15" fmla="*/ 318294 h 1032670"/>
                    <a:gd name="connsiteX16" fmla="*/ 140970 w 814864"/>
                    <a:gd name="connsiteY16" fmla="*/ 568722 h 1032670"/>
                    <a:gd name="connsiteX17" fmla="*/ 118110 w 814864"/>
                    <a:gd name="connsiteY17" fmla="*/ 819150 h 1032670"/>
                    <a:gd name="connsiteX18" fmla="*/ 95250 w 814864"/>
                    <a:gd name="connsiteY18" fmla="*/ 568722 h 1032670"/>
                    <a:gd name="connsiteX19" fmla="*/ 118110 w 814864"/>
                    <a:gd name="connsiteY19" fmla="*/ 318294 h 1032670"/>
                    <a:gd name="connsiteX20" fmla="*/ 594360 w 814864"/>
                    <a:gd name="connsiteY20" fmla="*/ 189707 h 1032670"/>
                    <a:gd name="connsiteX21" fmla="*/ 617220 w 814864"/>
                    <a:gd name="connsiteY21" fmla="*/ 532607 h 1032670"/>
                    <a:gd name="connsiteX22" fmla="*/ 594360 w 814864"/>
                    <a:gd name="connsiteY22" fmla="*/ 875507 h 1032670"/>
                    <a:gd name="connsiteX23" fmla="*/ 571500 w 814864"/>
                    <a:gd name="connsiteY23" fmla="*/ 532607 h 1032670"/>
                    <a:gd name="connsiteX24" fmla="*/ 594360 w 814864"/>
                    <a:gd name="connsiteY24" fmla="*/ 189707 h 1032670"/>
                    <a:gd name="connsiteX25" fmla="*/ 210979 w 814864"/>
                    <a:gd name="connsiteY25" fmla="*/ 189707 h 1032670"/>
                    <a:gd name="connsiteX26" fmla="*/ 233839 w 814864"/>
                    <a:gd name="connsiteY26" fmla="*/ 532607 h 1032670"/>
                    <a:gd name="connsiteX27" fmla="*/ 210979 w 814864"/>
                    <a:gd name="connsiteY27" fmla="*/ 875507 h 1032670"/>
                    <a:gd name="connsiteX28" fmla="*/ 188119 w 814864"/>
                    <a:gd name="connsiteY28" fmla="*/ 532607 h 1032670"/>
                    <a:gd name="connsiteX29" fmla="*/ 210979 w 814864"/>
                    <a:gd name="connsiteY29" fmla="*/ 189707 h 1032670"/>
                    <a:gd name="connsiteX30" fmla="*/ 499111 w 814864"/>
                    <a:gd name="connsiteY30" fmla="*/ 87313 h 1032670"/>
                    <a:gd name="connsiteX31" fmla="*/ 521971 w 814864"/>
                    <a:gd name="connsiteY31" fmla="*/ 519510 h 1032670"/>
                    <a:gd name="connsiteX32" fmla="*/ 499111 w 814864"/>
                    <a:gd name="connsiteY32" fmla="*/ 951707 h 1032670"/>
                    <a:gd name="connsiteX33" fmla="*/ 476251 w 814864"/>
                    <a:gd name="connsiteY33" fmla="*/ 519510 h 1032670"/>
                    <a:gd name="connsiteX34" fmla="*/ 499111 w 814864"/>
                    <a:gd name="connsiteY34" fmla="*/ 87313 h 1032670"/>
                    <a:gd name="connsiteX35" fmla="*/ 303848 w 814864"/>
                    <a:gd name="connsiteY35" fmla="*/ 87313 h 1032670"/>
                    <a:gd name="connsiteX36" fmla="*/ 326708 w 814864"/>
                    <a:gd name="connsiteY36" fmla="*/ 519510 h 1032670"/>
                    <a:gd name="connsiteX37" fmla="*/ 303848 w 814864"/>
                    <a:gd name="connsiteY37" fmla="*/ 951707 h 1032670"/>
                    <a:gd name="connsiteX38" fmla="*/ 280988 w 814864"/>
                    <a:gd name="connsiteY38" fmla="*/ 519510 h 1032670"/>
                    <a:gd name="connsiteX39" fmla="*/ 303848 w 814864"/>
                    <a:gd name="connsiteY39" fmla="*/ 87313 h 1032670"/>
                    <a:gd name="connsiteX40" fmla="*/ 400368 w 814864"/>
                    <a:gd name="connsiteY40" fmla="*/ 0 h 1032670"/>
                    <a:gd name="connsiteX41" fmla="*/ 423228 w 814864"/>
                    <a:gd name="connsiteY41" fmla="*/ 516335 h 1032670"/>
                    <a:gd name="connsiteX42" fmla="*/ 400368 w 814864"/>
                    <a:gd name="connsiteY42" fmla="*/ 1032670 h 1032670"/>
                    <a:gd name="connsiteX43" fmla="*/ 377508 w 814864"/>
                    <a:gd name="connsiteY43" fmla="*/ 516335 h 1032670"/>
                    <a:gd name="connsiteX44" fmla="*/ 400368 w 814864"/>
                    <a:gd name="connsiteY44" fmla="*/ 0 h 10326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814864" h="1032670">
                      <a:moveTo>
                        <a:pt x="792004" y="438159"/>
                      </a:moveTo>
                      <a:cubicBezTo>
                        <a:pt x="804629" y="438159"/>
                        <a:pt x="814864" y="496616"/>
                        <a:pt x="814864" y="568727"/>
                      </a:cubicBezTo>
                      <a:cubicBezTo>
                        <a:pt x="814864" y="640838"/>
                        <a:pt x="804629" y="699295"/>
                        <a:pt x="792004" y="699295"/>
                      </a:cubicBezTo>
                      <a:cubicBezTo>
                        <a:pt x="779379" y="699295"/>
                        <a:pt x="769144" y="640838"/>
                        <a:pt x="769144" y="568727"/>
                      </a:cubicBezTo>
                      <a:cubicBezTo>
                        <a:pt x="769144" y="496616"/>
                        <a:pt x="779379" y="438159"/>
                        <a:pt x="792004" y="438159"/>
                      </a:cubicBezTo>
                      <a:close/>
                      <a:moveTo>
                        <a:pt x="22860" y="438159"/>
                      </a:moveTo>
                      <a:cubicBezTo>
                        <a:pt x="35485" y="438159"/>
                        <a:pt x="45720" y="496616"/>
                        <a:pt x="45720" y="568727"/>
                      </a:cubicBezTo>
                      <a:cubicBezTo>
                        <a:pt x="45720" y="640838"/>
                        <a:pt x="35485" y="699295"/>
                        <a:pt x="22860" y="699295"/>
                      </a:cubicBezTo>
                      <a:cubicBezTo>
                        <a:pt x="10235" y="699295"/>
                        <a:pt x="0" y="640838"/>
                        <a:pt x="0" y="568727"/>
                      </a:cubicBezTo>
                      <a:cubicBezTo>
                        <a:pt x="0" y="496616"/>
                        <a:pt x="10235" y="438159"/>
                        <a:pt x="22860" y="438159"/>
                      </a:cubicBezTo>
                      <a:close/>
                      <a:moveTo>
                        <a:pt x="691991" y="318294"/>
                      </a:moveTo>
                      <a:cubicBezTo>
                        <a:pt x="704616" y="318294"/>
                        <a:pt x="714851" y="430414"/>
                        <a:pt x="714851" y="568722"/>
                      </a:cubicBezTo>
                      <a:cubicBezTo>
                        <a:pt x="714851" y="707030"/>
                        <a:pt x="704616" y="819150"/>
                        <a:pt x="691991" y="819150"/>
                      </a:cubicBezTo>
                      <a:cubicBezTo>
                        <a:pt x="679366" y="819150"/>
                        <a:pt x="669131" y="707030"/>
                        <a:pt x="669131" y="568722"/>
                      </a:cubicBezTo>
                      <a:cubicBezTo>
                        <a:pt x="669131" y="430414"/>
                        <a:pt x="679366" y="318294"/>
                        <a:pt x="691991" y="318294"/>
                      </a:cubicBezTo>
                      <a:close/>
                      <a:moveTo>
                        <a:pt x="118110" y="318294"/>
                      </a:moveTo>
                      <a:cubicBezTo>
                        <a:pt x="130735" y="318294"/>
                        <a:pt x="140970" y="430414"/>
                        <a:pt x="140970" y="568722"/>
                      </a:cubicBezTo>
                      <a:cubicBezTo>
                        <a:pt x="140970" y="707030"/>
                        <a:pt x="130735" y="819150"/>
                        <a:pt x="118110" y="819150"/>
                      </a:cubicBezTo>
                      <a:cubicBezTo>
                        <a:pt x="105485" y="819150"/>
                        <a:pt x="95250" y="707030"/>
                        <a:pt x="95250" y="568722"/>
                      </a:cubicBezTo>
                      <a:cubicBezTo>
                        <a:pt x="95250" y="430414"/>
                        <a:pt x="105485" y="318294"/>
                        <a:pt x="118110" y="318294"/>
                      </a:cubicBezTo>
                      <a:close/>
                      <a:moveTo>
                        <a:pt x="594360" y="189707"/>
                      </a:moveTo>
                      <a:cubicBezTo>
                        <a:pt x="606985" y="189707"/>
                        <a:pt x="617220" y="343229"/>
                        <a:pt x="617220" y="532607"/>
                      </a:cubicBezTo>
                      <a:cubicBezTo>
                        <a:pt x="617220" y="721985"/>
                        <a:pt x="606985" y="875507"/>
                        <a:pt x="594360" y="875507"/>
                      </a:cubicBezTo>
                      <a:cubicBezTo>
                        <a:pt x="581735" y="875507"/>
                        <a:pt x="571500" y="721985"/>
                        <a:pt x="571500" y="532607"/>
                      </a:cubicBezTo>
                      <a:cubicBezTo>
                        <a:pt x="571500" y="343229"/>
                        <a:pt x="581735" y="189707"/>
                        <a:pt x="594360" y="189707"/>
                      </a:cubicBezTo>
                      <a:close/>
                      <a:moveTo>
                        <a:pt x="210979" y="189707"/>
                      </a:moveTo>
                      <a:cubicBezTo>
                        <a:pt x="223604" y="189707"/>
                        <a:pt x="233839" y="343229"/>
                        <a:pt x="233839" y="532607"/>
                      </a:cubicBezTo>
                      <a:cubicBezTo>
                        <a:pt x="233839" y="721985"/>
                        <a:pt x="223604" y="875507"/>
                        <a:pt x="210979" y="875507"/>
                      </a:cubicBezTo>
                      <a:cubicBezTo>
                        <a:pt x="198354" y="875507"/>
                        <a:pt x="188119" y="721985"/>
                        <a:pt x="188119" y="532607"/>
                      </a:cubicBezTo>
                      <a:cubicBezTo>
                        <a:pt x="188119" y="343229"/>
                        <a:pt x="198354" y="189707"/>
                        <a:pt x="210979" y="189707"/>
                      </a:cubicBezTo>
                      <a:close/>
                      <a:moveTo>
                        <a:pt x="499111" y="87313"/>
                      </a:moveTo>
                      <a:cubicBezTo>
                        <a:pt x="511736" y="87313"/>
                        <a:pt x="521971" y="280814"/>
                        <a:pt x="521971" y="519510"/>
                      </a:cubicBezTo>
                      <a:cubicBezTo>
                        <a:pt x="521971" y="758206"/>
                        <a:pt x="511736" y="951707"/>
                        <a:pt x="499111" y="951707"/>
                      </a:cubicBezTo>
                      <a:cubicBezTo>
                        <a:pt x="486486" y="951707"/>
                        <a:pt x="476251" y="758206"/>
                        <a:pt x="476251" y="519510"/>
                      </a:cubicBezTo>
                      <a:cubicBezTo>
                        <a:pt x="476251" y="280814"/>
                        <a:pt x="486486" y="87313"/>
                        <a:pt x="499111" y="87313"/>
                      </a:cubicBezTo>
                      <a:close/>
                      <a:moveTo>
                        <a:pt x="303848" y="87313"/>
                      </a:moveTo>
                      <a:cubicBezTo>
                        <a:pt x="316473" y="87313"/>
                        <a:pt x="326708" y="280814"/>
                        <a:pt x="326708" y="519510"/>
                      </a:cubicBezTo>
                      <a:cubicBezTo>
                        <a:pt x="326708" y="758206"/>
                        <a:pt x="316473" y="951707"/>
                        <a:pt x="303848" y="951707"/>
                      </a:cubicBezTo>
                      <a:cubicBezTo>
                        <a:pt x="291223" y="951707"/>
                        <a:pt x="280988" y="758206"/>
                        <a:pt x="280988" y="519510"/>
                      </a:cubicBezTo>
                      <a:cubicBezTo>
                        <a:pt x="280988" y="280814"/>
                        <a:pt x="291223" y="87313"/>
                        <a:pt x="303848" y="87313"/>
                      </a:cubicBezTo>
                      <a:close/>
                      <a:moveTo>
                        <a:pt x="400368" y="0"/>
                      </a:moveTo>
                      <a:cubicBezTo>
                        <a:pt x="412993" y="0"/>
                        <a:pt x="423228" y="231171"/>
                        <a:pt x="423228" y="516335"/>
                      </a:cubicBezTo>
                      <a:cubicBezTo>
                        <a:pt x="423228" y="801499"/>
                        <a:pt x="412993" y="1032670"/>
                        <a:pt x="400368" y="1032670"/>
                      </a:cubicBezTo>
                      <a:cubicBezTo>
                        <a:pt x="387743" y="1032670"/>
                        <a:pt x="377508" y="801499"/>
                        <a:pt x="377508" y="516335"/>
                      </a:cubicBezTo>
                      <a:cubicBezTo>
                        <a:pt x="377508" y="231171"/>
                        <a:pt x="387743" y="0"/>
                        <a:pt x="4003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79541FC8-3574-4C71-9C71-7379BDF13AC3}"/>
                    </a:ext>
                  </a:extLst>
                </p:cNvPr>
                <p:cNvSpPr/>
                <p:nvPr/>
              </p:nvSpPr>
              <p:spPr>
                <a:xfrm rot="18000000">
                  <a:off x="547079" y="2954654"/>
                  <a:ext cx="568712" cy="740596"/>
                </a:xfrm>
                <a:custGeom>
                  <a:avLst/>
                  <a:gdLst>
                    <a:gd name="connsiteX0" fmla="*/ 792004 w 814864"/>
                    <a:gd name="connsiteY0" fmla="*/ 438159 h 1032670"/>
                    <a:gd name="connsiteX1" fmla="*/ 814864 w 814864"/>
                    <a:gd name="connsiteY1" fmla="*/ 568727 h 1032670"/>
                    <a:gd name="connsiteX2" fmla="*/ 792004 w 814864"/>
                    <a:gd name="connsiteY2" fmla="*/ 699295 h 1032670"/>
                    <a:gd name="connsiteX3" fmla="*/ 769144 w 814864"/>
                    <a:gd name="connsiteY3" fmla="*/ 568727 h 1032670"/>
                    <a:gd name="connsiteX4" fmla="*/ 792004 w 814864"/>
                    <a:gd name="connsiteY4" fmla="*/ 438159 h 1032670"/>
                    <a:gd name="connsiteX5" fmla="*/ 22860 w 814864"/>
                    <a:gd name="connsiteY5" fmla="*/ 438159 h 1032670"/>
                    <a:gd name="connsiteX6" fmla="*/ 45720 w 814864"/>
                    <a:gd name="connsiteY6" fmla="*/ 568727 h 1032670"/>
                    <a:gd name="connsiteX7" fmla="*/ 22860 w 814864"/>
                    <a:gd name="connsiteY7" fmla="*/ 699295 h 1032670"/>
                    <a:gd name="connsiteX8" fmla="*/ 0 w 814864"/>
                    <a:gd name="connsiteY8" fmla="*/ 568727 h 1032670"/>
                    <a:gd name="connsiteX9" fmla="*/ 22860 w 814864"/>
                    <a:gd name="connsiteY9" fmla="*/ 438159 h 1032670"/>
                    <a:gd name="connsiteX10" fmla="*/ 691991 w 814864"/>
                    <a:gd name="connsiteY10" fmla="*/ 318294 h 1032670"/>
                    <a:gd name="connsiteX11" fmla="*/ 714851 w 814864"/>
                    <a:gd name="connsiteY11" fmla="*/ 568722 h 1032670"/>
                    <a:gd name="connsiteX12" fmla="*/ 691991 w 814864"/>
                    <a:gd name="connsiteY12" fmla="*/ 819150 h 1032670"/>
                    <a:gd name="connsiteX13" fmla="*/ 669131 w 814864"/>
                    <a:gd name="connsiteY13" fmla="*/ 568722 h 1032670"/>
                    <a:gd name="connsiteX14" fmla="*/ 691991 w 814864"/>
                    <a:gd name="connsiteY14" fmla="*/ 318294 h 1032670"/>
                    <a:gd name="connsiteX15" fmla="*/ 118110 w 814864"/>
                    <a:gd name="connsiteY15" fmla="*/ 318294 h 1032670"/>
                    <a:gd name="connsiteX16" fmla="*/ 140970 w 814864"/>
                    <a:gd name="connsiteY16" fmla="*/ 568722 h 1032670"/>
                    <a:gd name="connsiteX17" fmla="*/ 118110 w 814864"/>
                    <a:gd name="connsiteY17" fmla="*/ 819150 h 1032670"/>
                    <a:gd name="connsiteX18" fmla="*/ 95250 w 814864"/>
                    <a:gd name="connsiteY18" fmla="*/ 568722 h 1032670"/>
                    <a:gd name="connsiteX19" fmla="*/ 118110 w 814864"/>
                    <a:gd name="connsiteY19" fmla="*/ 318294 h 1032670"/>
                    <a:gd name="connsiteX20" fmla="*/ 594360 w 814864"/>
                    <a:gd name="connsiteY20" fmla="*/ 189707 h 1032670"/>
                    <a:gd name="connsiteX21" fmla="*/ 617220 w 814864"/>
                    <a:gd name="connsiteY21" fmla="*/ 532607 h 1032670"/>
                    <a:gd name="connsiteX22" fmla="*/ 594360 w 814864"/>
                    <a:gd name="connsiteY22" fmla="*/ 875507 h 1032670"/>
                    <a:gd name="connsiteX23" fmla="*/ 571500 w 814864"/>
                    <a:gd name="connsiteY23" fmla="*/ 532607 h 1032670"/>
                    <a:gd name="connsiteX24" fmla="*/ 594360 w 814864"/>
                    <a:gd name="connsiteY24" fmla="*/ 189707 h 1032670"/>
                    <a:gd name="connsiteX25" fmla="*/ 210979 w 814864"/>
                    <a:gd name="connsiteY25" fmla="*/ 189707 h 1032670"/>
                    <a:gd name="connsiteX26" fmla="*/ 233839 w 814864"/>
                    <a:gd name="connsiteY26" fmla="*/ 532607 h 1032670"/>
                    <a:gd name="connsiteX27" fmla="*/ 210979 w 814864"/>
                    <a:gd name="connsiteY27" fmla="*/ 875507 h 1032670"/>
                    <a:gd name="connsiteX28" fmla="*/ 188119 w 814864"/>
                    <a:gd name="connsiteY28" fmla="*/ 532607 h 1032670"/>
                    <a:gd name="connsiteX29" fmla="*/ 210979 w 814864"/>
                    <a:gd name="connsiteY29" fmla="*/ 189707 h 1032670"/>
                    <a:gd name="connsiteX30" fmla="*/ 499111 w 814864"/>
                    <a:gd name="connsiteY30" fmla="*/ 87313 h 1032670"/>
                    <a:gd name="connsiteX31" fmla="*/ 521971 w 814864"/>
                    <a:gd name="connsiteY31" fmla="*/ 519510 h 1032670"/>
                    <a:gd name="connsiteX32" fmla="*/ 499111 w 814864"/>
                    <a:gd name="connsiteY32" fmla="*/ 951707 h 1032670"/>
                    <a:gd name="connsiteX33" fmla="*/ 476251 w 814864"/>
                    <a:gd name="connsiteY33" fmla="*/ 519510 h 1032670"/>
                    <a:gd name="connsiteX34" fmla="*/ 499111 w 814864"/>
                    <a:gd name="connsiteY34" fmla="*/ 87313 h 1032670"/>
                    <a:gd name="connsiteX35" fmla="*/ 303848 w 814864"/>
                    <a:gd name="connsiteY35" fmla="*/ 87313 h 1032670"/>
                    <a:gd name="connsiteX36" fmla="*/ 326708 w 814864"/>
                    <a:gd name="connsiteY36" fmla="*/ 519510 h 1032670"/>
                    <a:gd name="connsiteX37" fmla="*/ 303848 w 814864"/>
                    <a:gd name="connsiteY37" fmla="*/ 951707 h 1032670"/>
                    <a:gd name="connsiteX38" fmla="*/ 280988 w 814864"/>
                    <a:gd name="connsiteY38" fmla="*/ 519510 h 1032670"/>
                    <a:gd name="connsiteX39" fmla="*/ 303848 w 814864"/>
                    <a:gd name="connsiteY39" fmla="*/ 87313 h 1032670"/>
                    <a:gd name="connsiteX40" fmla="*/ 400368 w 814864"/>
                    <a:gd name="connsiteY40" fmla="*/ 0 h 1032670"/>
                    <a:gd name="connsiteX41" fmla="*/ 423228 w 814864"/>
                    <a:gd name="connsiteY41" fmla="*/ 516335 h 1032670"/>
                    <a:gd name="connsiteX42" fmla="*/ 400368 w 814864"/>
                    <a:gd name="connsiteY42" fmla="*/ 1032670 h 1032670"/>
                    <a:gd name="connsiteX43" fmla="*/ 377508 w 814864"/>
                    <a:gd name="connsiteY43" fmla="*/ 516335 h 1032670"/>
                    <a:gd name="connsiteX44" fmla="*/ 400368 w 814864"/>
                    <a:gd name="connsiteY44" fmla="*/ 0 h 10326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814864" h="1032670">
                      <a:moveTo>
                        <a:pt x="792004" y="438159"/>
                      </a:moveTo>
                      <a:cubicBezTo>
                        <a:pt x="804629" y="438159"/>
                        <a:pt x="814864" y="496616"/>
                        <a:pt x="814864" y="568727"/>
                      </a:cubicBezTo>
                      <a:cubicBezTo>
                        <a:pt x="814864" y="640838"/>
                        <a:pt x="804629" y="699295"/>
                        <a:pt x="792004" y="699295"/>
                      </a:cubicBezTo>
                      <a:cubicBezTo>
                        <a:pt x="779379" y="699295"/>
                        <a:pt x="769144" y="640838"/>
                        <a:pt x="769144" y="568727"/>
                      </a:cubicBezTo>
                      <a:cubicBezTo>
                        <a:pt x="769144" y="496616"/>
                        <a:pt x="779379" y="438159"/>
                        <a:pt x="792004" y="438159"/>
                      </a:cubicBezTo>
                      <a:close/>
                      <a:moveTo>
                        <a:pt x="22860" y="438159"/>
                      </a:moveTo>
                      <a:cubicBezTo>
                        <a:pt x="35485" y="438159"/>
                        <a:pt x="45720" y="496616"/>
                        <a:pt x="45720" y="568727"/>
                      </a:cubicBezTo>
                      <a:cubicBezTo>
                        <a:pt x="45720" y="640838"/>
                        <a:pt x="35485" y="699295"/>
                        <a:pt x="22860" y="699295"/>
                      </a:cubicBezTo>
                      <a:cubicBezTo>
                        <a:pt x="10235" y="699295"/>
                        <a:pt x="0" y="640838"/>
                        <a:pt x="0" y="568727"/>
                      </a:cubicBezTo>
                      <a:cubicBezTo>
                        <a:pt x="0" y="496616"/>
                        <a:pt x="10235" y="438159"/>
                        <a:pt x="22860" y="438159"/>
                      </a:cubicBezTo>
                      <a:close/>
                      <a:moveTo>
                        <a:pt x="691991" y="318294"/>
                      </a:moveTo>
                      <a:cubicBezTo>
                        <a:pt x="704616" y="318294"/>
                        <a:pt x="714851" y="430414"/>
                        <a:pt x="714851" y="568722"/>
                      </a:cubicBezTo>
                      <a:cubicBezTo>
                        <a:pt x="714851" y="707030"/>
                        <a:pt x="704616" y="819150"/>
                        <a:pt x="691991" y="819150"/>
                      </a:cubicBezTo>
                      <a:cubicBezTo>
                        <a:pt x="679366" y="819150"/>
                        <a:pt x="669131" y="707030"/>
                        <a:pt x="669131" y="568722"/>
                      </a:cubicBezTo>
                      <a:cubicBezTo>
                        <a:pt x="669131" y="430414"/>
                        <a:pt x="679366" y="318294"/>
                        <a:pt x="691991" y="318294"/>
                      </a:cubicBezTo>
                      <a:close/>
                      <a:moveTo>
                        <a:pt x="118110" y="318294"/>
                      </a:moveTo>
                      <a:cubicBezTo>
                        <a:pt x="130735" y="318294"/>
                        <a:pt x="140970" y="430414"/>
                        <a:pt x="140970" y="568722"/>
                      </a:cubicBezTo>
                      <a:cubicBezTo>
                        <a:pt x="140970" y="707030"/>
                        <a:pt x="130735" y="819150"/>
                        <a:pt x="118110" y="819150"/>
                      </a:cubicBezTo>
                      <a:cubicBezTo>
                        <a:pt x="105485" y="819150"/>
                        <a:pt x="95250" y="707030"/>
                        <a:pt x="95250" y="568722"/>
                      </a:cubicBezTo>
                      <a:cubicBezTo>
                        <a:pt x="95250" y="430414"/>
                        <a:pt x="105485" y="318294"/>
                        <a:pt x="118110" y="318294"/>
                      </a:cubicBezTo>
                      <a:close/>
                      <a:moveTo>
                        <a:pt x="594360" y="189707"/>
                      </a:moveTo>
                      <a:cubicBezTo>
                        <a:pt x="606985" y="189707"/>
                        <a:pt x="617220" y="343229"/>
                        <a:pt x="617220" y="532607"/>
                      </a:cubicBezTo>
                      <a:cubicBezTo>
                        <a:pt x="617220" y="721985"/>
                        <a:pt x="606985" y="875507"/>
                        <a:pt x="594360" y="875507"/>
                      </a:cubicBezTo>
                      <a:cubicBezTo>
                        <a:pt x="581735" y="875507"/>
                        <a:pt x="571500" y="721985"/>
                        <a:pt x="571500" y="532607"/>
                      </a:cubicBezTo>
                      <a:cubicBezTo>
                        <a:pt x="571500" y="343229"/>
                        <a:pt x="581735" y="189707"/>
                        <a:pt x="594360" y="189707"/>
                      </a:cubicBezTo>
                      <a:close/>
                      <a:moveTo>
                        <a:pt x="210979" y="189707"/>
                      </a:moveTo>
                      <a:cubicBezTo>
                        <a:pt x="223604" y="189707"/>
                        <a:pt x="233839" y="343229"/>
                        <a:pt x="233839" y="532607"/>
                      </a:cubicBezTo>
                      <a:cubicBezTo>
                        <a:pt x="233839" y="721985"/>
                        <a:pt x="223604" y="875507"/>
                        <a:pt x="210979" y="875507"/>
                      </a:cubicBezTo>
                      <a:cubicBezTo>
                        <a:pt x="198354" y="875507"/>
                        <a:pt x="188119" y="721985"/>
                        <a:pt x="188119" y="532607"/>
                      </a:cubicBezTo>
                      <a:cubicBezTo>
                        <a:pt x="188119" y="343229"/>
                        <a:pt x="198354" y="189707"/>
                        <a:pt x="210979" y="189707"/>
                      </a:cubicBezTo>
                      <a:close/>
                      <a:moveTo>
                        <a:pt x="499111" y="87313"/>
                      </a:moveTo>
                      <a:cubicBezTo>
                        <a:pt x="511736" y="87313"/>
                        <a:pt x="521971" y="280814"/>
                        <a:pt x="521971" y="519510"/>
                      </a:cubicBezTo>
                      <a:cubicBezTo>
                        <a:pt x="521971" y="758206"/>
                        <a:pt x="511736" y="951707"/>
                        <a:pt x="499111" y="951707"/>
                      </a:cubicBezTo>
                      <a:cubicBezTo>
                        <a:pt x="486486" y="951707"/>
                        <a:pt x="476251" y="758206"/>
                        <a:pt x="476251" y="519510"/>
                      </a:cubicBezTo>
                      <a:cubicBezTo>
                        <a:pt x="476251" y="280814"/>
                        <a:pt x="486486" y="87313"/>
                        <a:pt x="499111" y="87313"/>
                      </a:cubicBezTo>
                      <a:close/>
                      <a:moveTo>
                        <a:pt x="303848" y="87313"/>
                      </a:moveTo>
                      <a:cubicBezTo>
                        <a:pt x="316473" y="87313"/>
                        <a:pt x="326708" y="280814"/>
                        <a:pt x="326708" y="519510"/>
                      </a:cubicBezTo>
                      <a:cubicBezTo>
                        <a:pt x="326708" y="758206"/>
                        <a:pt x="316473" y="951707"/>
                        <a:pt x="303848" y="951707"/>
                      </a:cubicBezTo>
                      <a:cubicBezTo>
                        <a:pt x="291223" y="951707"/>
                        <a:pt x="280988" y="758206"/>
                        <a:pt x="280988" y="519510"/>
                      </a:cubicBezTo>
                      <a:cubicBezTo>
                        <a:pt x="280988" y="280814"/>
                        <a:pt x="291223" y="87313"/>
                        <a:pt x="303848" y="87313"/>
                      </a:cubicBezTo>
                      <a:close/>
                      <a:moveTo>
                        <a:pt x="400368" y="0"/>
                      </a:moveTo>
                      <a:cubicBezTo>
                        <a:pt x="412993" y="0"/>
                        <a:pt x="423228" y="231171"/>
                        <a:pt x="423228" y="516335"/>
                      </a:cubicBezTo>
                      <a:cubicBezTo>
                        <a:pt x="423228" y="801499"/>
                        <a:pt x="412993" y="1032670"/>
                        <a:pt x="400368" y="1032670"/>
                      </a:cubicBezTo>
                      <a:cubicBezTo>
                        <a:pt x="387743" y="1032670"/>
                        <a:pt x="377508" y="801499"/>
                        <a:pt x="377508" y="516335"/>
                      </a:cubicBezTo>
                      <a:cubicBezTo>
                        <a:pt x="377508" y="231171"/>
                        <a:pt x="387743" y="0"/>
                        <a:pt x="4003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1E9E756A-46D0-498C-8042-A10E89DB3E06}"/>
                    </a:ext>
                  </a:extLst>
                </p:cNvPr>
                <p:cNvSpPr/>
                <p:nvPr/>
              </p:nvSpPr>
              <p:spPr>
                <a:xfrm rot="3600000" flipH="1">
                  <a:off x="2406588" y="2956743"/>
                  <a:ext cx="568712" cy="740596"/>
                </a:xfrm>
                <a:custGeom>
                  <a:avLst/>
                  <a:gdLst>
                    <a:gd name="connsiteX0" fmla="*/ 792004 w 814864"/>
                    <a:gd name="connsiteY0" fmla="*/ 438159 h 1032670"/>
                    <a:gd name="connsiteX1" fmla="*/ 814864 w 814864"/>
                    <a:gd name="connsiteY1" fmla="*/ 568727 h 1032670"/>
                    <a:gd name="connsiteX2" fmla="*/ 792004 w 814864"/>
                    <a:gd name="connsiteY2" fmla="*/ 699295 h 1032670"/>
                    <a:gd name="connsiteX3" fmla="*/ 769144 w 814864"/>
                    <a:gd name="connsiteY3" fmla="*/ 568727 h 1032670"/>
                    <a:gd name="connsiteX4" fmla="*/ 792004 w 814864"/>
                    <a:gd name="connsiteY4" fmla="*/ 438159 h 1032670"/>
                    <a:gd name="connsiteX5" fmla="*/ 22860 w 814864"/>
                    <a:gd name="connsiteY5" fmla="*/ 438159 h 1032670"/>
                    <a:gd name="connsiteX6" fmla="*/ 45720 w 814864"/>
                    <a:gd name="connsiteY6" fmla="*/ 568727 h 1032670"/>
                    <a:gd name="connsiteX7" fmla="*/ 22860 w 814864"/>
                    <a:gd name="connsiteY7" fmla="*/ 699295 h 1032670"/>
                    <a:gd name="connsiteX8" fmla="*/ 0 w 814864"/>
                    <a:gd name="connsiteY8" fmla="*/ 568727 h 1032670"/>
                    <a:gd name="connsiteX9" fmla="*/ 22860 w 814864"/>
                    <a:gd name="connsiteY9" fmla="*/ 438159 h 1032670"/>
                    <a:gd name="connsiteX10" fmla="*/ 691991 w 814864"/>
                    <a:gd name="connsiteY10" fmla="*/ 318294 h 1032670"/>
                    <a:gd name="connsiteX11" fmla="*/ 714851 w 814864"/>
                    <a:gd name="connsiteY11" fmla="*/ 568722 h 1032670"/>
                    <a:gd name="connsiteX12" fmla="*/ 691991 w 814864"/>
                    <a:gd name="connsiteY12" fmla="*/ 819150 h 1032670"/>
                    <a:gd name="connsiteX13" fmla="*/ 669131 w 814864"/>
                    <a:gd name="connsiteY13" fmla="*/ 568722 h 1032670"/>
                    <a:gd name="connsiteX14" fmla="*/ 691991 w 814864"/>
                    <a:gd name="connsiteY14" fmla="*/ 318294 h 1032670"/>
                    <a:gd name="connsiteX15" fmla="*/ 118110 w 814864"/>
                    <a:gd name="connsiteY15" fmla="*/ 318294 h 1032670"/>
                    <a:gd name="connsiteX16" fmla="*/ 140970 w 814864"/>
                    <a:gd name="connsiteY16" fmla="*/ 568722 h 1032670"/>
                    <a:gd name="connsiteX17" fmla="*/ 118110 w 814864"/>
                    <a:gd name="connsiteY17" fmla="*/ 819150 h 1032670"/>
                    <a:gd name="connsiteX18" fmla="*/ 95250 w 814864"/>
                    <a:gd name="connsiteY18" fmla="*/ 568722 h 1032670"/>
                    <a:gd name="connsiteX19" fmla="*/ 118110 w 814864"/>
                    <a:gd name="connsiteY19" fmla="*/ 318294 h 1032670"/>
                    <a:gd name="connsiteX20" fmla="*/ 594360 w 814864"/>
                    <a:gd name="connsiteY20" fmla="*/ 189707 h 1032670"/>
                    <a:gd name="connsiteX21" fmla="*/ 617220 w 814864"/>
                    <a:gd name="connsiteY21" fmla="*/ 532607 h 1032670"/>
                    <a:gd name="connsiteX22" fmla="*/ 594360 w 814864"/>
                    <a:gd name="connsiteY22" fmla="*/ 875507 h 1032670"/>
                    <a:gd name="connsiteX23" fmla="*/ 571500 w 814864"/>
                    <a:gd name="connsiteY23" fmla="*/ 532607 h 1032670"/>
                    <a:gd name="connsiteX24" fmla="*/ 594360 w 814864"/>
                    <a:gd name="connsiteY24" fmla="*/ 189707 h 1032670"/>
                    <a:gd name="connsiteX25" fmla="*/ 210979 w 814864"/>
                    <a:gd name="connsiteY25" fmla="*/ 189707 h 1032670"/>
                    <a:gd name="connsiteX26" fmla="*/ 233839 w 814864"/>
                    <a:gd name="connsiteY26" fmla="*/ 532607 h 1032670"/>
                    <a:gd name="connsiteX27" fmla="*/ 210979 w 814864"/>
                    <a:gd name="connsiteY27" fmla="*/ 875507 h 1032670"/>
                    <a:gd name="connsiteX28" fmla="*/ 188119 w 814864"/>
                    <a:gd name="connsiteY28" fmla="*/ 532607 h 1032670"/>
                    <a:gd name="connsiteX29" fmla="*/ 210979 w 814864"/>
                    <a:gd name="connsiteY29" fmla="*/ 189707 h 1032670"/>
                    <a:gd name="connsiteX30" fmla="*/ 499111 w 814864"/>
                    <a:gd name="connsiteY30" fmla="*/ 87313 h 1032670"/>
                    <a:gd name="connsiteX31" fmla="*/ 521971 w 814864"/>
                    <a:gd name="connsiteY31" fmla="*/ 519510 h 1032670"/>
                    <a:gd name="connsiteX32" fmla="*/ 499111 w 814864"/>
                    <a:gd name="connsiteY32" fmla="*/ 951707 h 1032670"/>
                    <a:gd name="connsiteX33" fmla="*/ 476251 w 814864"/>
                    <a:gd name="connsiteY33" fmla="*/ 519510 h 1032670"/>
                    <a:gd name="connsiteX34" fmla="*/ 499111 w 814864"/>
                    <a:gd name="connsiteY34" fmla="*/ 87313 h 1032670"/>
                    <a:gd name="connsiteX35" fmla="*/ 303848 w 814864"/>
                    <a:gd name="connsiteY35" fmla="*/ 87313 h 1032670"/>
                    <a:gd name="connsiteX36" fmla="*/ 326708 w 814864"/>
                    <a:gd name="connsiteY36" fmla="*/ 519510 h 1032670"/>
                    <a:gd name="connsiteX37" fmla="*/ 303848 w 814864"/>
                    <a:gd name="connsiteY37" fmla="*/ 951707 h 1032670"/>
                    <a:gd name="connsiteX38" fmla="*/ 280988 w 814864"/>
                    <a:gd name="connsiteY38" fmla="*/ 519510 h 1032670"/>
                    <a:gd name="connsiteX39" fmla="*/ 303848 w 814864"/>
                    <a:gd name="connsiteY39" fmla="*/ 87313 h 1032670"/>
                    <a:gd name="connsiteX40" fmla="*/ 400368 w 814864"/>
                    <a:gd name="connsiteY40" fmla="*/ 0 h 1032670"/>
                    <a:gd name="connsiteX41" fmla="*/ 423228 w 814864"/>
                    <a:gd name="connsiteY41" fmla="*/ 516335 h 1032670"/>
                    <a:gd name="connsiteX42" fmla="*/ 400368 w 814864"/>
                    <a:gd name="connsiteY42" fmla="*/ 1032670 h 1032670"/>
                    <a:gd name="connsiteX43" fmla="*/ 377508 w 814864"/>
                    <a:gd name="connsiteY43" fmla="*/ 516335 h 1032670"/>
                    <a:gd name="connsiteX44" fmla="*/ 400368 w 814864"/>
                    <a:gd name="connsiteY44" fmla="*/ 0 h 10326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814864" h="1032670">
                      <a:moveTo>
                        <a:pt x="792004" y="438159"/>
                      </a:moveTo>
                      <a:cubicBezTo>
                        <a:pt x="804629" y="438159"/>
                        <a:pt x="814864" y="496616"/>
                        <a:pt x="814864" y="568727"/>
                      </a:cubicBezTo>
                      <a:cubicBezTo>
                        <a:pt x="814864" y="640838"/>
                        <a:pt x="804629" y="699295"/>
                        <a:pt x="792004" y="699295"/>
                      </a:cubicBezTo>
                      <a:cubicBezTo>
                        <a:pt x="779379" y="699295"/>
                        <a:pt x="769144" y="640838"/>
                        <a:pt x="769144" y="568727"/>
                      </a:cubicBezTo>
                      <a:cubicBezTo>
                        <a:pt x="769144" y="496616"/>
                        <a:pt x="779379" y="438159"/>
                        <a:pt x="792004" y="438159"/>
                      </a:cubicBezTo>
                      <a:close/>
                      <a:moveTo>
                        <a:pt x="22860" y="438159"/>
                      </a:moveTo>
                      <a:cubicBezTo>
                        <a:pt x="35485" y="438159"/>
                        <a:pt x="45720" y="496616"/>
                        <a:pt x="45720" y="568727"/>
                      </a:cubicBezTo>
                      <a:cubicBezTo>
                        <a:pt x="45720" y="640838"/>
                        <a:pt x="35485" y="699295"/>
                        <a:pt x="22860" y="699295"/>
                      </a:cubicBezTo>
                      <a:cubicBezTo>
                        <a:pt x="10235" y="699295"/>
                        <a:pt x="0" y="640838"/>
                        <a:pt x="0" y="568727"/>
                      </a:cubicBezTo>
                      <a:cubicBezTo>
                        <a:pt x="0" y="496616"/>
                        <a:pt x="10235" y="438159"/>
                        <a:pt x="22860" y="438159"/>
                      </a:cubicBezTo>
                      <a:close/>
                      <a:moveTo>
                        <a:pt x="691991" y="318294"/>
                      </a:moveTo>
                      <a:cubicBezTo>
                        <a:pt x="704616" y="318294"/>
                        <a:pt x="714851" y="430414"/>
                        <a:pt x="714851" y="568722"/>
                      </a:cubicBezTo>
                      <a:cubicBezTo>
                        <a:pt x="714851" y="707030"/>
                        <a:pt x="704616" y="819150"/>
                        <a:pt x="691991" y="819150"/>
                      </a:cubicBezTo>
                      <a:cubicBezTo>
                        <a:pt x="679366" y="819150"/>
                        <a:pt x="669131" y="707030"/>
                        <a:pt x="669131" y="568722"/>
                      </a:cubicBezTo>
                      <a:cubicBezTo>
                        <a:pt x="669131" y="430414"/>
                        <a:pt x="679366" y="318294"/>
                        <a:pt x="691991" y="318294"/>
                      </a:cubicBezTo>
                      <a:close/>
                      <a:moveTo>
                        <a:pt x="118110" y="318294"/>
                      </a:moveTo>
                      <a:cubicBezTo>
                        <a:pt x="130735" y="318294"/>
                        <a:pt x="140970" y="430414"/>
                        <a:pt x="140970" y="568722"/>
                      </a:cubicBezTo>
                      <a:cubicBezTo>
                        <a:pt x="140970" y="707030"/>
                        <a:pt x="130735" y="819150"/>
                        <a:pt x="118110" y="819150"/>
                      </a:cubicBezTo>
                      <a:cubicBezTo>
                        <a:pt x="105485" y="819150"/>
                        <a:pt x="95250" y="707030"/>
                        <a:pt x="95250" y="568722"/>
                      </a:cubicBezTo>
                      <a:cubicBezTo>
                        <a:pt x="95250" y="430414"/>
                        <a:pt x="105485" y="318294"/>
                        <a:pt x="118110" y="318294"/>
                      </a:cubicBezTo>
                      <a:close/>
                      <a:moveTo>
                        <a:pt x="594360" y="189707"/>
                      </a:moveTo>
                      <a:cubicBezTo>
                        <a:pt x="606985" y="189707"/>
                        <a:pt x="617220" y="343229"/>
                        <a:pt x="617220" y="532607"/>
                      </a:cubicBezTo>
                      <a:cubicBezTo>
                        <a:pt x="617220" y="721985"/>
                        <a:pt x="606985" y="875507"/>
                        <a:pt x="594360" y="875507"/>
                      </a:cubicBezTo>
                      <a:cubicBezTo>
                        <a:pt x="581735" y="875507"/>
                        <a:pt x="571500" y="721985"/>
                        <a:pt x="571500" y="532607"/>
                      </a:cubicBezTo>
                      <a:cubicBezTo>
                        <a:pt x="571500" y="343229"/>
                        <a:pt x="581735" y="189707"/>
                        <a:pt x="594360" y="189707"/>
                      </a:cubicBezTo>
                      <a:close/>
                      <a:moveTo>
                        <a:pt x="210979" y="189707"/>
                      </a:moveTo>
                      <a:cubicBezTo>
                        <a:pt x="223604" y="189707"/>
                        <a:pt x="233839" y="343229"/>
                        <a:pt x="233839" y="532607"/>
                      </a:cubicBezTo>
                      <a:cubicBezTo>
                        <a:pt x="233839" y="721985"/>
                        <a:pt x="223604" y="875507"/>
                        <a:pt x="210979" y="875507"/>
                      </a:cubicBezTo>
                      <a:cubicBezTo>
                        <a:pt x="198354" y="875507"/>
                        <a:pt x="188119" y="721985"/>
                        <a:pt x="188119" y="532607"/>
                      </a:cubicBezTo>
                      <a:cubicBezTo>
                        <a:pt x="188119" y="343229"/>
                        <a:pt x="198354" y="189707"/>
                        <a:pt x="210979" y="189707"/>
                      </a:cubicBezTo>
                      <a:close/>
                      <a:moveTo>
                        <a:pt x="499111" y="87313"/>
                      </a:moveTo>
                      <a:cubicBezTo>
                        <a:pt x="511736" y="87313"/>
                        <a:pt x="521971" y="280814"/>
                        <a:pt x="521971" y="519510"/>
                      </a:cubicBezTo>
                      <a:cubicBezTo>
                        <a:pt x="521971" y="758206"/>
                        <a:pt x="511736" y="951707"/>
                        <a:pt x="499111" y="951707"/>
                      </a:cubicBezTo>
                      <a:cubicBezTo>
                        <a:pt x="486486" y="951707"/>
                        <a:pt x="476251" y="758206"/>
                        <a:pt x="476251" y="519510"/>
                      </a:cubicBezTo>
                      <a:cubicBezTo>
                        <a:pt x="476251" y="280814"/>
                        <a:pt x="486486" y="87313"/>
                        <a:pt x="499111" y="87313"/>
                      </a:cubicBezTo>
                      <a:close/>
                      <a:moveTo>
                        <a:pt x="303848" y="87313"/>
                      </a:moveTo>
                      <a:cubicBezTo>
                        <a:pt x="316473" y="87313"/>
                        <a:pt x="326708" y="280814"/>
                        <a:pt x="326708" y="519510"/>
                      </a:cubicBezTo>
                      <a:cubicBezTo>
                        <a:pt x="326708" y="758206"/>
                        <a:pt x="316473" y="951707"/>
                        <a:pt x="303848" y="951707"/>
                      </a:cubicBezTo>
                      <a:cubicBezTo>
                        <a:pt x="291223" y="951707"/>
                        <a:pt x="280988" y="758206"/>
                        <a:pt x="280988" y="519510"/>
                      </a:cubicBezTo>
                      <a:cubicBezTo>
                        <a:pt x="280988" y="280814"/>
                        <a:pt x="291223" y="87313"/>
                        <a:pt x="303848" y="87313"/>
                      </a:cubicBezTo>
                      <a:close/>
                      <a:moveTo>
                        <a:pt x="400368" y="0"/>
                      </a:moveTo>
                      <a:cubicBezTo>
                        <a:pt x="412993" y="0"/>
                        <a:pt x="423228" y="231171"/>
                        <a:pt x="423228" y="516335"/>
                      </a:cubicBezTo>
                      <a:cubicBezTo>
                        <a:pt x="423228" y="801499"/>
                        <a:pt x="412993" y="1032670"/>
                        <a:pt x="400368" y="1032670"/>
                      </a:cubicBezTo>
                      <a:cubicBezTo>
                        <a:pt x="387743" y="1032670"/>
                        <a:pt x="377508" y="801499"/>
                        <a:pt x="377508" y="516335"/>
                      </a:cubicBezTo>
                      <a:cubicBezTo>
                        <a:pt x="377508" y="231171"/>
                        <a:pt x="387743" y="0"/>
                        <a:pt x="4003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星: 24 pt 102">
                  <a:extLst>
                    <a:ext uri="{FF2B5EF4-FFF2-40B4-BE49-F238E27FC236}">
                      <a16:creationId xmlns:a16="http://schemas.microsoft.com/office/drawing/2014/main" id="{095C5DF6-DBE0-4192-AD70-67B65DE663BA}"/>
                    </a:ext>
                  </a:extLst>
                </p:cNvPr>
                <p:cNvSpPr/>
                <p:nvPr/>
              </p:nvSpPr>
              <p:spPr>
                <a:xfrm>
                  <a:off x="1588860" y="3601841"/>
                  <a:ext cx="349478" cy="349478"/>
                </a:xfrm>
                <a:prstGeom prst="star24">
                  <a:avLst>
                    <a:gd name="adj" fmla="val 44354"/>
                  </a:avLst>
                </a:prstGeom>
                <a:gradFill flip="none" rotWithShape="1">
                  <a:gsLst>
                    <a:gs pos="30000">
                      <a:srgbClr val="C00000"/>
                    </a:gs>
                    <a:gs pos="60000">
                      <a:srgbClr val="8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4" name="グループ化 103">
                  <a:extLst>
                    <a:ext uri="{FF2B5EF4-FFF2-40B4-BE49-F238E27FC236}">
                      <a16:creationId xmlns:a16="http://schemas.microsoft.com/office/drawing/2014/main" id="{ED353223-547D-4347-9FA2-83060C3F9DEE}"/>
                    </a:ext>
                  </a:extLst>
                </p:cNvPr>
                <p:cNvGrpSpPr/>
                <p:nvPr/>
              </p:nvGrpSpPr>
              <p:grpSpPr>
                <a:xfrm>
                  <a:off x="1326840" y="3345290"/>
                  <a:ext cx="870297" cy="870297"/>
                  <a:chOff x="2460315" y="3345290"/>
                  <a:chExt cx="870297" cy="870297"/>
                </a:xfrm>
              </p:grpSpPr>
              <p:grpSp>
                <p:nvGrpSpPr>
                  <p:cNvPr id="136" name="グループ化 135">
                    <a:extLst>
                      <a:ext uri="{FF2B5EF4-FFF2-40B4-BE49-F238E27FC236}">
                        <a16:creationId xmlns:a16="http://schemas.microsoft.com/office/drawing/2014/main" id="{C220B1A3-C02C-4C5D-830B-203111E4B33A}"/>
                      </a:ext>
                    </a:extLst>
                  </p:cNvPr>
                  <p:cNvGrpSpPr/>
                  <p:nvPr/>
                </p:nvGrpSpPr>
                <p:grpSpPr>
                  <a:xfrm>
                    <a:off x="2460315" y="3345290"/>
                    <a:ext cx="870297" cy="870297"/>
                    <a:chOff x="2460315" y="3345290"/>
                    <a:chExt cx="870297" cy="870297"/>
                  </a:xfrm>
                </p:grpSpPr>
                <p:grpSp>
                  <p:nvGrpSpPr>
                    <p:cNvPr id="152" name="グループ化 151">
                      <a:extLst>
                        <a:ext uri="{FF2B5EF4-FFF2-40B4-BE49-F238E27FC236}">
                          <a16:creationId xmlns:a16="http://schemas.microsoft.com/office/drawing/2014/main" id="{F2686C92-BC51-4A15-876A-06C2468FFF3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65865" y="3345290"/>
                      <a:ext cx="56873" cy="870297"/>
                      <a:chOff x="2865865" y="3345290"/>
                      <a:chExt cx="56873" cy="870297"/>
                    </a:xfrm>
                  </p:grpSpPr>
                  <p:grpSp>
                    <p:nvGrpSpPr>
                      <p:cNvPr id="160" name="グループ化 159">
                        <a:extLst>
                          <a:ext uri="{FF2B5EF4-FFF2-40B4-BE49-F238E27FC236}">
                            <a16:creationId xmlns:a16="http://schemas.microsoft.com/office/drawing/2014/main" id="{AC677C69-985F-4BA9-9A92-DA7496627312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866592" y="3345290"/>
                        <a:ext cx="56146" cy="325648"/>
                        <a:chOff x="5059990" y="4285632"/>
                        <a:chExt cx="93762" cy="543820"/>
                      </a:xfrm>
                    </p:grpSpPr>
                    <p:sp>
                      <p:nvSpPr>
                        <p:cNvPr id="164" name="フリーフォーム: 図形 163">
                          <a:extLst>
                            <a:ext uri="{FF2B5EF4-FFF2-40B4-BE49-F238E27FC236}">
                              <a16:creationId xmlns:a16="http://schemas.microsoft.com/office/drawing/2014/main" id="{3767C452-B6BE-4131-A0D4-6D4EB4C982E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60715" y="4370381"/>
                          <a:ext cx="70614" cy="459071"/>
                        </a:xfrm>
                        <a:custGeom>
                          <a:avLst/>
                          <a:gdLst>
                            <a:gd name="connsiteX0" fmla="*/ 55845 w 153377"/>
                            <a:gd name="connsiteY0" fmla="*/ 0 h 581025"/>
                            <a:gd name="connsiteX1" fmla="*/ 146332 w 153377"/>
                            <a:gd name="connsiteY1" fmla="*/ 0 h 581025"/>
                            <a:gd name="connsiteX2" fmla="*/ 139309 w 153377"/>
                            <a:gd name="connsiteY2" fmla="*/ 13301 h 581025"/>
                            <a:gd name="connsiteX3" fmla="*/ 90487 w 153377"/>
                            <a:gd name="connsiteY3" fmla="*/ 283842 h 581025"/>
                            <a:gd name="connsiteX4" fmla="*/ 139309 w 153377"/>
                            <a:gd name="connsiteY4" fmla="*/ 554383 h 581025"/>
                            <a:gd name="connsiteX5" fmla="*/ 153377 w 153377"/>
                            <a:gd name="connsiteY5" fmla="*/ 581025 h 581025"/>
                            <a:gd name="connsiteX6" fmla="*/ 62890 w 153377"/>
                            <a:gd name="connsiteY6" fmla="*/ 581025 h 581025"/>
                            <a:gd name="connsiteX7" fmla="*/ 48822 w 153377"/>
                            <a:gd name="connsiteY7" fmla="*/ 554383 h 581025"/>
                            <a:gd name="connsiteX8" fmla="*/ 0 w 153377"/>
                            <a:gd name="connsiteY8" fmla="*/ 283842 h 581025"/>
                            <a:gd name="connsiteX9" fmla="*/ 48822 w 153377"/>
                            <a:gd name="connsiteY9" fmla="*/ 13301 h 58102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</a:cxnLst>
                          <a:rect l="l" t="t" r="r" b="b"/>
                          <a:pathLst>
                            <a:path w="153377" h="581025">
                              <a:moveTo>
                                <a:pt x="55845" y="0"/>
                              </a:moveTo>
                              <a:lnTo>
                                <a:pt x="146332" y="0"/>
                              </a:lnTo>
                              <a:lnTo>
                                <a:pt x="139309" y="13301"/>
                              </a:lnTo>
                              <a:cubicBezTo>
                                <a:pt x="109145" y="82538"/>
                                <a:pt x="90487" y="178189"/>
                                <a:pt x="90487" y="283842"/>
                              </a:cubicBezTo>
                              <a:cubicBezTo>
                                <a:pt x="90487" y="389495"/>
                                <a:pt x="109145" y="485146"/>
                                <a:pt x="139309" y="554383"/>
                              </a:cubicBezTo>
                              <a:lnTo>
                                <a:pt x="153377" y="581025"/>
                              </a:lnTo>
                              <a:lnTo>
                                <a:pt x="62890" y="581025"/>
                              </a:lnTo>
                              <a:lnTo>
                                <a:pt x="48822" y="554383"/>
                              </a:lnTo>
                              <a:cubicBezTo>
                                <a:pt x="18658" y="485146"/>
                                <a:pt x="0" y="389495"/>
                                <a:pt x="0" y="283842"/>
                              </a:cubicBezTo>
                              <a:cubicBezTo>
                                <a:pt x="0" y="178189"/>
                                <a:pt x="18658" y="82538"/>
                                <a:pt x="48822" y="13301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CCFF66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65" name="楕円 164">
                          <a:extLst>
                            <a:ext uri="{FF2B5EF4-FFF2-40B4-BE49-F238E27FC236}">
                              <a16:creationId xmlns:a16="http://schemas.microsoft.com/office/drawing/2014/main" id="{3BDAC1DD-137D-485D-BA24-AE09E28BF5F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781687">
                          <a:off x="5059990" y="4285632"/>
                          <a:ext cx="93762" cy="152142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30000">
                              <a:srgbClr val="C00000"/>
                            </a:gs>
                            <a:gs pos="60000">
                              <a:srgbClr val="800000"/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161" name="グループ化 160">
                        <a:extLst>
                          <a:ext uri="{FF2B5EF4-FFF2-40B4-BE49-F238E27FC236}">
                            <a16:creationId xmlns:a16="http://schemas.microsoft.com/office/drawing/2014/main" id="{A9DBE619-DDE8-437B-BF45-E5112C7348C7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2865865" y="3889939"/>
                        <a:ext cx="56146" cy="325648"/>
                        <a:chOff x="5059990" y="4285632"/>
                        <a:chExt cx="93762" cy="543820"/>
                      </a:xfrm>
                    </p:grpSpPr>
                    <p:sp>
                      <p:nvSpPr>
                        <p:cNvPr id="162" name="フリーフォーム: 図形 161">
                          <a:extLst>
                            <a:ext uri="{FF2B5EF4-FFF2-40B4-BE49-F238E27FC236}">
                              <a16:creationId xmlns:a16="http://schemas.microsoft.com/office/drawing/2014/main" id="{D2F9ABC3-5AE0-4DC2-87F4-61621C4E899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60715" y="4370381"/>
                          <a:ext cx="70614" cy="459071"/>
                        </a:xfrm>
                        <a:custGeom>
                          <a:avLst/>
                          <a:gdLst>
                            <a:gd name="connsiteX0" fmla="*/ 55845 w 153377"/>
                            <a:gd name="connsiteY0" fmla="*/ 0 h 581025"/>
                            <a:gd name="connsiteX1" fmla="*/ 146332 w 153377"/>
                            <a:gd name="connsiteY1" fmla="*/ 0 h 581025"/>
                            <a:gd name="connsiteX2" fmla="*/ 139309 w 153377"/>
                            <a:gd name="connsiteY2" fmla="*/ 13301 h 581025"/>
                            <a:gd name="connsiteX3" fmla="*/ 90487 w 153377"/>
                            <a:gd name="connsiteY3" fmla="*/ 283842 h 581025"/>
                            <a:gd name="connsiteX4" fmla="*/ 139309 w 153377"/>
                            <a:gd name="connsiteY4" fmla="*/ 554383 h 581025"/>
                            <a:gd name="connsiteX5" fmla="*/ 153377 w 153377"/>
                            <a:gd name="connsiteY5" fmla="*/ 581025 h 581025"/>
                            <a:gd name="connsiteX6" fmla="*/ 62890 w 153377"/>
                            <a:gd name="connsiteY6" fmla="*/ 581025 h 581025"/>
                            <a:gd name="connsiteX7" fmla="*/ 48822 w 153377"/>
                            <a:gd name="connsiteY7" fmla="*/ 554383 h 581025"/>
                            <a:gd name="connsiteX8" fmla="*/ 0 w 153377"/>
                            <a:gd name="connsiteY8" fmla="*/ 283842 h 581025"/>
                            <a:gd name="connsiteX9" fmla="*/ 48822 w 153377"/>
                            <a:gd name="connsiteY9" fmla="*/ 13301 h 58102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</a:cxnLst>
                          <a:rect l="l" t="t" r="r" b="b"/>
                          <a:pathLst>
                            <a:path w="153377" h="581025">
                              <a:moveTo>
                                <a:pt x="55845" y="0"/>
                              </a:moveTo>
                              <a:lnTo>
                                <a:pt x="146332" y="0"/>
                              </a:lnTo>
                              <a:lnTo>
                                <a:pt x="139309" y="13301"/>
                              </a:lnTo>
                              <a:cubicBezTo>
                                <a:pt x="109145" y="82538"/>
                                <a:pt x="90487" y="178189"/>
                                <a:pt x="90487" y="283842"/>
                              </a:cubicBezTo>
                              <a:cubicBezTo>
                                <a:pt x="90487" y="389495"/>
                                <a:pt x="109145" y="485146"/>
                                <a:pt x="139309" y="554383"/>
                              </a:cubicBezTo>
                              <a:lnTo>
                                <a:pt x="153377" y="581025"/>
                              </a:lnTo>
                              <a:lnTo>
                                <a:pt x="62890" y="581025"/>
                              </a:lnTo>
                              <a:lnTo>
                                <a:pt x="48822" y="554383"/>
                              </a:lnTo>
                              <a:cubicBezTo>
                                <a:pt x="18658" y="485146"/>
                                <a:pt x="0" y="389495"/>
                                <a:pt x="0" y="283842"/>
                              </a:cubicBezTo>
                              <a:cubicBezTo>
                                <a:pt x="0" y="178189"/>
                                <a:pt x="18658" y="82538"/>
                                <a:pt x="48822" y="13301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CCFF66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63" name="楕円 162">
                          <a:extLst>
                            <a:ext uri="{FF2B5EF4-FFF2-40B4-BE49-F238E27FC236}">
                              <a16:creationId xmlns:a16="http://schemas.microsoft.com/office/drawing/2014/main" id="{F0739AAA-7E21-4D47-B6A6-F733147C6BA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781687">
                          <a:off x="5059990" y="4285632"/>
                          <a:ext cx="93762" cy="152142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30000">
                              <a:srgbClr val="C00000"/>
                            </a:gs>
                            <a:gs pos="60000">
                              <a:srgbClr val="800000"/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153" name="グループ化 152">
                      <a:extLst>
                        <a:ext uri="{FF2B5EF4-FFF2-40B4-BE49-F238E27FC236}">
                          <a16:creationId xmlns:a16="http://schemas.microsoft.com/office/drawing/2014/main" id="{0C218445-EB49-47E2-9D18-A0A97A6B3D0A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2867027" y="3345291"/>
                      <a:ext cx="56873" cy="870297"/>
                      <a:chOff x="2865865" y="3345290"/>
                      <a:chExt cx="56873" cy="870297"/>
                    </a:xfrm>
                  </p:grpSpPr>
                  <p:grpSp>
                    <p:nvGrpSpPr>
                      <p:cNvPr id="154" name="グループ化 153">
                        <a:extLst>
                          <a:ext uri="{FF2B5EF4-FFF2-40B4-BE49-F238E27FC236}">
                            <a16:creationId xmlns:a16="http://schemas.microsoft.com/office/drawing/2014/main" id="{FAA5B54F-5F96-4F25-B1E2-8239CCA2326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866592" y="3345290"/>
                        <a:ext cx="56146" cy="325648"/>
                        <a:chOff x="5059990" y="4285632"/>
                        <a:chExt cx="93762" cy="543820"/>
                      </a:xfrm>
                    </p:grpSpPr>
                    <p:sp>
                      <p:nvSpPr>
                        <p:cNvPr id="158" name="フリーフォーム: 図形 157">
                          <a:extLst>
                            <a:ext uri="{FF2B5EF4-FFF2-40B4-BE49-F238E27FC236}">
                              <a16:creationId xmlns:a16="http://schemas.microsoft.com/office/drawing/2014/main" id="{6DFF8021-9F8F-4D6E-B91F-75774D1C3DC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60715" y="4370381"/>
                          <a:ext cx="70614" cy="459071"/>
                        </a:xfrm>
                        <a:custGeom>
                          <a:avLst/>
                          <a:gdLst>
                            <a:gd name="connsiteX0" fmla="*/ 55845 w 153377"/>
                            <a:gd name="connsiteY0" fmla="*/ 0 h 581025"/>
                            <a:gd name="connsiteX1" fmla="*/ 146332 w 153377"/>
                            <a:gd name="connsiteY1" fmla="*/ 0 h 581025"/>
                            <a:gd name="connsiteX2" fmla="*/ 139309 w 153377"/>
                            <a:gd name="connsiteY2" fmla="*/ 13301 h 581025"/>
                            <a:gd name="connsiteX3" fmla="*/ 90487 w 153377"/>
                            <a:gd name="connsiteY3" fmla="*/ 283842 h 581025"/>
                            <a:gd name="connsiteX4" fmla="*/ 139309 w 153377"/>
                            <a:gd name="connsiteY4" fmla="*/ 554383 h 581025"/>
                            <a:gd name="connsiteX5" fmla="*/ 153377 w 153377"/>
                            <a:gd name="connsiteY5" fmla="*/ 581025 h 581025"/>
                            <a:gd name="connsiteX6" fmla="*/ 62890 w 153377"/>
                            <a:gd name="connsiteY6" fmla="*/ 581025 h 581025"/>
                            <a:gd name="connsiteX7" fmla="*/ 48822 w 153377"/>
                            <a:gd name="connsiteY7" fmla="*/ 554383 h 581025"/>
                            <a:gd name="connsiteX8" fmla="*/ 0 w 153377"/>
                            <a:gd name="connsiteY8" fmla="*/ 283842 h 581025"/>
                            <a:gd name="connsiteX9" fmla="*/ 48822 w 153377"/>
                            <a:gd name="connsiteY9" fmla="*/ 13301 h 58102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</a:cxnLst>
                          <a:rect l="l" t="t" r="r" b="b"/>
                          <a:pathLst>
                            <a:path w="153377" h="581025">
                              <a:moveTo>
                                <a:pt x="55845" y="0"/>
                              </a:moveTo>
                              <a:lnTo>
                                <a:pt x="146332" y="0"/>
                              </a:lnTo>
                              <a:lnTo>
                                <a:pt x="139309" y="13301"/>
                              </a:lnTo>
                              <a:cubicBezTo>
                                <a:pt x="109145" y="82538"/>
                                <a:pt x="90487" y="178189"/>
                                <a:pt x="90487" y="283842"/>
                              </a:cubicBezTo>
                              <a:cubicBezTo>
                                <a:pt x="90487" y="389495"/>
                                <a:pt x="109145" y="485146"/>
                                <a:pt x="139309" y="554383"/>
                              </a:cubicBezTo>
                              <a:lnTo>
                                <a:pt x="153377" y="581025"/>
                              </a:lnTo>
                              <a:lnTo>
                                <a:pt x="62890" y="581025"/>
                              </a:lnTo>
                              <a:lnTo>
                                <a:pt x="48822" y="554383"/>
                              </a:lnTo>
                              <a:cubicBezTo>
                                <a:pt x="18658" y="485146"/>
                                <a:pt x="0" y="389495"/>
                                <a:pt x="0" y="283842"/>
                              </a:cubicBezTo>
                              <a:cubicBezTo>
                                <a:pt x="0" y="178189"/>
                                <a:pt x="18658" y="82538"/>
                                <a:pt x="48822" y="13301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CCFF66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59" name="楕円 158">
                          <a:extLst>
                            <a:ext uri="{FF2B5EF4-FFF2-40B4-BE49-F238E27FC236}">
                              <a16:creationId xmlns:a16="http://schemas.microsoft.com/office/drawing/2014/main" id="{0AE9418C-6EF1-4DCA-A9A7-2B5CC421358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781687">
                          <a:off x="5059990" y="4285632"/>
                          <a:ext cx="93762" cy="152142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30000">
                              <a:srgbClr val="C00000"/>
                            </a:gs>
                            <a:gs pos="60000">
                              <a:srgbClr val="800000"/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155" name="グループ化 154">
                        <a:extLst>
                          <a:ext uri="{FF2B5EF4-FFF2-40B4-BE49-F238E27FC236}">
                            <a16:creationId xmlns:a16="http://schemas.microsoft.com/office/drawing/2014/main" id="{2F13C57B-65B3-42E9-BFB0-81DBF1F110CE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2865865" y="3889939"/>
                        <a:ext cx="56146" cy="325648"/>
                        <a:chOff x="5059990" y="4285632"/>
                        <a:chExt cx="93762" cy="543820"/>
                      </a:xfrm>
                    </p:grpSpPr>
                    <p:sp>
                      <p:nvSpPr>
                        <p:cNvPr id="156" name="フリーフォーム: 図形 155">
                          <a:extLst>
                            <a:ext uri="{FF2B5EF4-FFF2-40B4-BE49-F238E27FC236}">
                              <a16:creationId xmlns:a16="http://schemas.microsoft.com/office/drawing/2014/main" id="{1893A53C-0BD0-4D9B-BCA4-4055839B457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60715" y="4370381"/>
                          <a:ext cx="70614" cy="459071"/>
                        </a:xfrm>
                        <a:custGeom>
                          <a:avLst/>
                          <a:gdLst>
                            <a:gd name="connsiteX0" fmla="*/ 55845 w 153377"/>
                            <a:gd name="connsiteY0" fmla="*/ 0 h 581025"/>
                            <a:gd name="connsiteX1" fmla="*/ 146332 w 153377"/>
                            <a:gd name="connsiteY1" fmla="*/ 0 h 581025"/>
                            <a:gd name="connsiteX2" fmla="*/ 139309 w 153377"/>
                            <a:gd name="connsiteY2" fmla="*/ 13301 h 581025"/>
                            <a:gd name="connsiteX3" fmla="*/ 90487 w 153377"/>
                            <a:gd name="connsiteY3" fmla="*/ 283842 h 581025"/>
                            <a:gd name="connsiteX4" fmla="*/ 139309 w 153377"/>
                            <a:gd name="connsiteY4" fmla="*/ 554383 h 581025"/>
                            <a:gd name="connsiteX5" fmla="*/ 153377 w 153377"/>
                            <a:gd name="connsiteY5" fmla="*/ 581025 h 581025"/>
                            <a:gd name="connsiteX6" fmla="*/ 62890 w 153377"/>
                            <a:gd name="connsiteY6" fmla="*/ 581025 h 581025"/>
                            <a:gd name="connsiteX7" fmla="*/ 48822 w 153377"/>
                            <a:gd name="connsiteY7" fmla="*/ 554383 h 581025"/>
                            <a:gd name="connsiteX8" fmla="*/ 0 w 153377"/>
                            <a:gd name="connsiteY8" fmla="*/ 283842 h 581025"/>
                            <a:gd name="connsiteX9" fmla="*/ 48822 w 153377"/>
                            <a:gd name="connsiteY9" fmla="*/ 13301 h 58102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</a:cxnLst>
                          <a:rect l="l" t="t" r="r" b="b"/>
                          <a:pathLst>
                            <a:path w="153377" h="581025">
                              <a:moveTo>
                                <a:pt x="55845" y="0"/>
                              </a:moveTo>
                              <a:lnTo>
                                <a:pt x="146332" y="0"/>
                              </a:lnTo>
                              <a:lnTo>
                                <a:pt x="139309" y="13301"/>
                              </a:lnTo>
                              <a:cubicBezTo>
                                <a:pt x="109145" y="82538"/>
                                <a:pt x="90487" y="178189"/>
                                <a:pt x="90487" y="283842"/>
                              </a:cubicBezTo>
                              <a:cubicBezTo>
                                <a:pt x="90487" y="389495"/>
                                <a:pt x="109145" y="485146"/>
                                <a:pt x="139309" y="554383"/>
                              </a:cubicBezTo>
                              <a:lnTo>
                                <a:pt x="153377" y="581025"/>
                              </a:lnTo>
                              <a:lnTo>
                                <a:pt x="62890" y="581025"/>
                              </a:lnTo>
                              <a:lnTo>
                                <a:pt x="48822" y="554383"/>
                              </a:lnTo>
                              <a:cubicBezTo>
                                <a:pt x="18658" y="485146"/>
                                <a:pt x="0" y="389495"/>
                                <a:pt x="0" y="283842"/>
                              </a:cubicBezTo>
                              <a:cubicBezTo>
                                <a:pt x="0" y="178189"/>
                                <a:pt x="18658" y="82538"/>
                                <a:pt x="48822" y="13301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CCFF66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57" name="楕円 156">
                          <a:extLst>
                            <a:ext uri="{FF2B5EF4-FFF2-40B4-BE49-F238E27FC236}">
                              <a16:creationId xmlns:a16="http://schemas.microsoft.com/office/drawing/2014/main" id="{594374E2-7C8C-42B7-884F-476FD08688C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781687">
                          <a:off x="5059990" y="4285632"/>
                          <a:ext cx="93762" cy="152142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30000">
                              <a:srgbClr val="C00000"/>
                            </a:gs>
                            <a:gs pos="60000">
                              <a:srgbClr val="800000"/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  <p:grpSp>
                <p:nvGrpSpPr>
                  <p:cNvPr id="137" name="グループ化 136">
                    <a:extLst>
                      <a:ext uri="{FF2B5EF4-FFF2-40B4-BE49-F238E27FC236}">
                        <a16:creationId xmlns:a16="http://schemas.microsoft.com/office/drawing/2014/main" id="{37BB55BC-CE99-4F97-9AC0-9A72355A86B4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2518959" y="3398965"/>
                    <a:ext cx="762950" cy="762948"/>
                    <a:chOff x="2460314" y="3345290"/>
                    <a:chExt cx="870297" cy="870297"/>
                  </a:xfrm>
                </p:grpSpPr>
                <p:grpSp>
                  <p:nvGrpSpPr>
                    <p:cNvPr id="138" name="グループ化 137">
                      <a:extLst>
                        <a:ext uri="{FF2B5EF4-FFF2-40B4-BE49-F238E27FC236}">
                          <a16:creationId xmlns:a16="http://schemas.microsoft.com/office/drawing/2014/main" id="{90DB7A9A-9697-4A3F-9CF5-EECF4B2D2A6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65865" y="3345290"/>
                      <a:ext cx="56873" cy="870297"/>
                      <a:chOff x="2865865" y="3345290"/>
                      <a:chExt cx="56873" cy="870297"/>
                    </a:xfrm>
                  </p:grpSpPr>
                  <p:grpSp>
                    <p:nvGrpSpPr>
                      <p:cNvPr id="146" name="グループ化 145">
                        <a:extLst>
                          <a:ext uri="{FF2B5EF4-FFF2-40B4-BE49-F238E27FC236}">
                            <a16:creationId xmlns:a16="http://schemas.microsoft.com/office/drawing/2014/main" id="{F3BD2D14-97B9-42FB-BCEF-389AA9B5E84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866592" y="3345290"/>
                        <a:ext cx="56146" cy="325648"/>
                        <a:chOff x="5059990" y="4285632"/>
                        <a:chExt cx="93762" cy="543820"/>
                      </a:xfrm>
                    </p:grpSpPr>
                    <p:sp>
                      <p:nvSpPr>
                        <p:cNvPr id="150" name="フリーフォーム: 図形 149">
                          <a:extLst>
                            <a:ext uri="{FF2B5EF4-FFF2-40B4-BE49-F238E27FC236}">
                              <a16:creationId xmlns:a16="http://schemas.microsoft.com/office/drawing/2014/main" id="{62B2BD5E-0DBB-46FA-8920-497CA71E29E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60715" y="4370381"/>
                          <a:ext cx="70614" cy="459071"/>
                        </a:xfrm>
                        <a:custGeom>
                          <a:avLst/>
                          <a:gdLst>
                            <a:gd name="connsiteX0" fmla="*/ 55845 w 153377"/>
                            <a:gd name="connsiteY0" fmla="*/ 0 h 581025"/>
                            <a:gd name="connsiteX1" fmla="*/ 146332 w 153377"/>
                            <a:gd name="connsiteY1" fmla="*/ 0 h 581025"/>
                            <a:gd name="connsiteX2" fmla="*/ 139309 w 153377"/>
                            <a:gd name="connsiteY2" fmla="*/ 13301 h 581025"/>
                            <a:gd name="connsiteX3" fmla="*/ 90487 w 153377"/>
                            <a:gd name="connsiteY3" fmla="*/ 283842 h 581025"/>
                            <a:gd name="connsiteX4" fmla="*/ 139309 w 153377"/>
                            <a:gd name="connsiteY4" fmla="*/ 554383 h 581025"/>
                            <a:gd name="connsiteX5" fmla="*/ 153377 w 153377"/>
                            <a:gd name="connsiteY5" fmla="*/ 581025 h 581025"/>
                            <a:gd name="connsiteX6" fmla="*/ 62890 w 153377"/>
                            <a:gd name="connsiteY6" fmla="*/ 581025 h 581025"/>
                            <a:gd name="connsiteX7" fmla="*/ 48822 w 153377"/>
                            <a:gd name="connsiteY7" fmla="*/ 554383 h 581025"/>
                            <a:gd name="connsiteX8" fmla="*/ 0 w 153377"/>
                            <a:gd name="connsiteY8" fmla="*/ 283842 h 581025"/>
                            <a:gd name="connsiteX9" fmla="*/ 48822 w 153377"/>
                            <a:gd name="connsiteY9" fmla="*/ 13301 h 58102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</a:cxnLst>
                          <a:rect l="l" t="t" r="r" b="b"/>
                          <a:pathLst>
                            <a:path w="153377" h="581025">
                              <a:moveTo>
                                <a:pt x="55845" y="0"/>
                              </a:moveTo>
                              <a:lnTo>
                                <a:pt x="146332" y="0"/>
                              </a:lnTo>
                              <a:lnTo>
                                <a:pt x="139309" y="13301"/>
                              </a:lnTo>
                              <a:cubicBezTo>
                                <a:pt x="109145" y="82538"/>
                                <a:pt x="90487" y="178189"/>
                                <a:pt x="90487" y="283842"/>
                              </a:cubicBezTo>
                              <a:cubicBezTo>
                                <a:pt x="90487" y="389495"/>
                                <a:pt x="109145" y="485146"/>
                                <a:pt x="139309" y="554383"/>
                              </a:cubicBezTo>
                              <a:lnTo>
                                <a:pt x="153377" y="581025"/>
                              </a:lnTo>
                              <a:lnTo>
                                <a:pt x="62890" y="581025"/>
                              </a:lnTo>
                              <a:lnTo>
                                <a:pt x="48822" y="554383"/>
                              </a:lnTo>
                              <a:cubicBezTo>
                                <a:pt x="18658" y="485146"/>
                                <a:pt x="0" y="389495"/>
                                <a:pt x="0" y="283842"/>
                              </a:cubicBezTo>
                              <a:cubicBezTo>
                                <a:pt x="0" y="178189"/>
                                <a:pt x="18658" y="82538"/>
                                <a:pt x="48822" y="13301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CCFF66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51" name="楕円 150">
                          <a:extLst>
                            <a:ext uri="{FF2B5EF4-FFF2-40B4-BE49-F238E27FC236}">
                              <a16:creationId xmlns:a16="http://schemas.microsoft.com/office/drawing/2014/main" id="{5AD361CA-2C37-4D5E-A9C2-486B0D91FCA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781687">
                          <a:off x="5059990" y="4285632"/>
                          <a:ext cx="93762" cy="152142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30000">
                              <a:srgbClr val="C00000"/>
                            </a:gs>
                            <a:gs pos="60000">
                              <a:srgbClr val="800000"/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147" name="グループ化 146">
                        <a:extLst>
                          <a:ext uri="{FF2B5EF4-FFF2-40B4-BE49-F238E27FC236}">
                            <a16:creationId xmlns:a16="http://schemas.microsoft.com/office/drawing/2014/main" id="{78BFA002-1FCD-42E5-BC64-F7B696BD17D0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2865865" y="3889939"/>
                        <a:ext cx="56146" cy="325648"/>
                        <a:chOff x="5059990" y="4285632"/>
                        <a:chExt cx="93762" cy="543820"/>
                      </a:xfrm>
                    </p:grpSpPr>
                    <p:sp>
                      <p:nvSpPr>
                        <p:cNvPr id="148" name="フリーフォーム: 図形 147">
                          <a:extLst>
                            <a:ext uri="{FF2B5EF4-FFF2-40B4-BE49-F238E27FC236}">
                              <a16:creationId xmlns:a16="http://schemas.microsoft.com/office/drawing/2014/main" id="{E47C2135-9862-4181-9B3B-30D636996D2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60715" y="4370381"/>
                          <a:ext cx="70614" cy="459071"/>
                        </a:xfrm>
                        <a:custGeom>
                          <a:avLst/>
                          <a:gdLst>
                            <a:gd name="connsiteX0" fmla="*/ 55845 w 153377"/>
                            <a:gd name="connsiteY0" fmla="*/ 0 h 581025"/>
                            <a:gd name="connsiteX1" fmla="*/ 146332 w 153377"/>
                            <a:gd name="connsiteY1" fmla="*/ 0 h 581025"/>
                            <a:gd name="connsiteX2" fmla="*/ 139309 w 153377"/>
                            <a:gd name="connsiteY2" fmla="*/ 13301 h 581025"/>
                            <a:gd name="connsiteX3" fmla="*/ 90487 w 153377"/>
                            <a:gd name="connsiteY3" fmla="*/ 283842 h 581025"/>
                            <a:gd name="connsiteX4" fmla="*/ 139309 w 153377"/>
                            <a:gd name="connsiteY4" fmla="*/ 554383 h 581025"/>
                            <a:gd name="connsiteX5" fmla="*/ 153377 w 153377"/>
                            <a:gd name="connsiteY5" fmla="*/ 581025 h 581025"/>
                            <a:gd name="connsiteX6" fmla="*/ 62890 w 153377"/>
                            <a:gd name="connsiteY6" fmla="*/ 581025 h 581025"/>
                            <a:gd name="connsiteX7" fmla="*/ 48822 w 153377"/>
                            <a:gd name="connsiteY7" fmla="*/ 554383 h 581025"/>
                            <a:gd name="connsiteX8" fmla="*/ 0 w 153377"/>
                            <a:gd name="connsiteY8" fmla="*/ 283842 h 581025"/>
                            <a:gd name="connsiteX9" fmla="*/ 48822 w 153377"/>
                            <a:gd name="connsiteY9" fmla="*/ 13301 h 58102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</a:cxnLst>
                          <a:rect l="l" t="t" r="r" b="b"/>
                          <a:pathLst>
                            <a:path w="153377" h="581025">
                              <a:moveTo>
                                <a:pt x="55845" y="0"/>
                              </a:moveTo>
                              <a:lnTo>
                                <a:pt x="146332" y="0"/>
                              </a:lnTo>
                              <a:lnTo>
                                <a:pt x="139309" y="13301"/>
                              </a:lnTo>
                              <a:cubicBezTo>
                                <a:pt x="109145" y="82538"/>
                                <a:pt x="90487" y="178189"/>
                                <a:pt x="90487" y="283842"/>
                              </a:cubicBezTo>
                              <a:cubicBezTo>
                                <a:pt x="90487" y="389495"/>
                                <a:pt x="109145" y="485146"/>
                                <a:pt x="139309" y="554383"/>
                              </a:cubicBezTo>
                              <a:lnTo>
                                <a:pt x="153377" y="581025"/>
                              </a:lnTo>
                              <a:lnTo>
                                <a:pt x="62890" y="581025"/>
                              </a:lnTo>
                              <a:lnTo>
                                <a:pt x="48822" y="554383"/>
                              </a:lnTo>
                              <a:cubicBezTo>
                                <a:pt x="18658" y="485146"/>
                                <a:pt x="0" y="389495"/>
                                <a:pt x="0" y="283842"/>
                              </a:cubicBezTo>
                              <a:cubicBezTo>
                                <a:pt x="0" y="178189"/>
                                <a:pt x="18658" y="82538"/>
                                <a:pt x="48822" y="13301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CCFF66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49" name="楕円 148">
                          <a:extLst>
                            <a:ext uri="{FF2B5EF4-FFF2-40B4-BE49-F238E27FC236}">
                              <a16:creationId xmlns:a16="http://schemas.microsoft.com/office/drawing/2014/main" id="{1B6D0AC7-34F6-4999-8F8C-0451BFA35AA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781687">
                          <a:off x="5059990" y="4285632"/>
                          <a:ext cx="93762" cy="152142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30000">
                              <a:srgbClr val="C00000"/>
                            </a:gs>
                            <a:gs pos="60000">
                              <a:srgbClr val="800000"/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139" name="グループ化 138">
                      <a:extLst>
                        <a:ext uri="{FF2B5EF4-FFF2-40B4-BE49-F238E27FC236}">
                          <a16:creationId xmlns:a16="http://schemas.microsoft.com/office/drawing/2014/main" id="{08866207-8557-40CB-9D69-38731ED62C89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2867026" y="3345290"/>
                      <a:ext cx="56873" cy="870297"/>
                      <a:chOff x="2865865" y="3345290"/>
                      <a:chExt cx="56873" cy="870297"/>
                    </a:xfrm>
                  </p:grpSpPr>
                  <p:grpSp>
                    <p:nvGrpSpPr>
                      <p:cNvPr id="140" name="グループ化 139">
                        <a:extLst>
                          <a:ext uri="{FF2B5EF4-FFF2-40B4-BE49-F238E27FC236}">
                            <a16:creationId xmlns:a16="http://schemas.microsoft.com/office/drawing/2014/main" id="{C99912C1-368D-43CA-9F16-E59F5E74F10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866592" y="3345290"/>
                        <a:ext cx="56146" cy="325648"/>
                        <a:chOff x="5059990" y="4285632"/>
                        <a:chExt cx="93762" cy="543820"/>
                      </a:xfrm>
                    </p:grpSpPr>
                    <p:sp>
                      <p:nvSpPr>
                        <p:cNvPr id="144" name="フリーフォーム: 図形 143">
                          <a:extLst>
                            <a:ext uri="{FF2B5EF4-FFF2-40B4-BE49-F238E27FC236}">
                              <a16:creationId xmlns:a16="http://schemas.microsoft.com/office/drawing/2014/main" id="{65743A71-DC05-4A8D-8C6E-0F569E79AFA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60715" y="4370381"/>
                          <a:ext cx="70614" cy="459071"/>
                        </a:xfrm>
                        <a:custGeom>
                          <a:avLst/>
                          <a:gdLst>
                            <a:gd name="connsiteX0" fmla="*/ 55845 w 153377"/>
                            <a:gd name="connsiteY0" fmla="*/ 0 h 581025"/>
                            <a:gd name="connsiteX1" fmla="*/ 146332 w 153377"/>
                            <a:gd name="connsiteY1" fmla="*/ 0 h 581025"/>
                            <a:gd name="connsiteX2" fmla="*/ 139309 w 153377"/>
                            <a:gd name="connsiteY2" fmla="*/ 13301 h 581025"/>
                            <a:gd name="connsiteX3" fmla="*/ 90487 w 153377"/>
                            <a:gd name="connsiteY3" fmla="*/ 283842 h 581025"/>
                            <a:gd name="connsiteX4" fmla="*/ 139309 w 153377"/>
                            <a:gd name="connsiteY4" fmla="*/ 554383 h 581025"/>
                            <a:gd name="connsiteX5" fmla="*/ 153377 w 153377"/>
                            <a:gd name="connsiteY5" fmla="*/ 581025 h 581025"/>
                            <a:gd name="connsiteX6" fmla="*/ 62890 w 153377"/>
                            <a:gd name="connsiteY6" fmla="*/ 581025 h 581025"/>
                            <a:gd name="connsiteX7" fmla="*/ 48822 w 153377"/>
                            <a:gd name="connsiteY7" fmla="*/ 554383 h 581025"/>
                            <a:gd name="connsiteX8" fmla="*/ 0 w 153377"/>
                            <a:gd name="connsiteY8" fmla="*/ 283842 h 581025"/>
                            <a:gd name="connsiteX9" fmla="*/ 48822 w 153377"/>
                            <a:gd name="connsiteY9" fmla="*/ 13301 h 58102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</a:cxnLst>
                          <a:rect l="l" t="t" r="r" b="b"/>
                          <a:pathLst>
                            <a:path w="153377" h="581025">
                              <a:moveTo>
                                <a:pt x="55845" y="0"/>
                              </a:moveTo>
                              <a:lnTo>
                                <a:pt x="146332" y="0"/>
                              </a:lnTo>
                              <a:lnTo>
                                <a:pt x="139309" y="13301"/>
                              </a:lnTo>
                              <a:cubicBezTo>
                                <a:pt x="109145" y="82538"/>
                                <a:pt x="90487" y="178189"/>
                                <a:pt x="90487" y="283842"/>
                              </a:cubicBezTo>
                              <a:cubicBezTo>
                                <a:pt x="90487" y="389495"/>
                                <a:pt x="109145" y="485146"/>
                                <a:pt x="139309" y="554383"/>
                              </a:cubicBezTo>
                              <a:lnTo>
                                <a:pt x="153377" y="581025"/>
                              </a:lnTo>
                              <a:lnTo>
                                <a:pt x="62890" y="581025"/>
                              </a:lnTo>
                              <a:lnTo>
                                <a:pt x="48822" y="554383"/>
                              </a:lnTo>
                              <a:cubicBezTo>
                                <a:pt x="18658" y="485146"/>
                                <a:pt x="0" y="389495"/>
                                <a:pt x="0" y="283842"/>
                              </a:cubicBezTo>
                              <a:cubicBezTo>
                                <a:pt x="0" y="178189"/>
                                <a:pt x="18658" y="82538"/>
                                <a:pt x="48822" y="13301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CCFF66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45" name="楕円 144">
                          <a:extLst>
                            <a:ext uri="{FF2B5EF4-FFF2-40B4-BE49-F238E27FC236}">
                              <a16:creationId xmlns:a16="http://schemas.microsoft.com/office/drawing/2014/main" id="{792C5811-849B-4D9F-863D-CB496C083E1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781687">
                          <a:off x="5059990" y="4285632"/>
                          <a:ext cx="93762" cy="152142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30000">
                              <a:srgbClr val="C00000"/>
                            </a:gs>
                            <a:gs pos="60000">
                              <a:srgbClr val="800000"/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141" name="グループ化 140">
                        <a:extLst>
                          <a:ext uri="{FF2B5EF4-FFF2-40B4-BE49-F238E27FC236}">
                            <a16:creationId xmlns:a16="http://schemas.microsoft.com/office/drawing/2014/main" id="{219AC661-C29B-4633-9FA1-A4535539FA8F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2865865" y="3889939"/>
                        <a:ext cx="56146" cy="325648"/>
                        <a:chOff x="5059990" y="4285632"/>
                        <a:chExt cx="93762" cy="543820"/>
                      </a:xfrm>
                    </p:grpSpPr>
                    <p:sp>
                      <p:nvSpPr>
                        <p:cNvPr id="142" name="フリーフォーム: 図形 141">
                          <a:extLst>
                            <a:ext uri="{FF2B5EF4-FFF2-40B4-BE49-F238E27FC236}">
                              <a16:creationId xmlns:a16="http://schemas.microsoft.com/office/drawing/2014/main" id="{32D60F0E-8E7B-4B68-B2C6-5E502C47704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60715" y="4370381"/>
                          <a:ext cx="70614" cy="459071"/>
                        </a:xfrm>
                        <a:custGeom>
                          <a:avLst/>
                          <a:gdLst>
                            <a:gd name="connsiteX0" fmla="*/ 55845 w 153377"/>
                            <a:gd name="connsiteY0" fmla="*/ 0 h 581025"/>
                            <a:gd name="connsiteX1" fmla="*/ 146332 w 153377"/>
                            <a:gd name="connsiteY1" fmla="*/ 0 h 581025"/>
                            <a:gd name="connsiteX2" fmla="*/ 139309 w 153377"/>
                            <a:gd name="connsiteY2" fmla="*/ 13301 h 581025"/>
                            <a:gd name="connsiteX3" fmla="*/ 90487 w 153377"/>
                            <a:gd name="connsiteY3" fmla="*/ 283842 h 581025"/>
                            <a:gd name="connsiteX4" fmla="*/ 139309 w 153377"/>
                            <a:gd name="connsiteY4" fmla="*/ 554383 h 581025"/>
                            <a:gd name="connsiteX5" fmla="*/ 153377 w 153377"/>
                            <a:gd name="connsiteY5" fmla="*/ 581025 h 581025"/>
                            <a:gd name="connsiteX6" fmla="*/ 62890 w 153377"/>
                            <a:gd name="connsiteY6" fmla="*/ 581025 h 581025"/>
                            <a:gd name="connsiteX7" fmla="*/ 48822 w 153377"/>
                            <a:gd name="connsiteY7" fmla="*/ 554383 h 581025"/>
                            <a:gd name="connsiteX8" fmla="*/ 0 w 153377"/>
                            <a:gd name="connsiteY8" fmla="*/ 283842 h 581025"/>
                            <a:gd name="connsiteX9" fmla="*/ 48822 w 153377"/>
                            <a:gd name="connsiteY9" fmla="*/ 13301 h 58102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</a:cxnLst>
                          <a:rect l="l" t="t" r="r" b="b"/>
                          <a:pathLst>
                            <a:path w="153377" h="581025">
                              <a:moveTo>
                                <a:pt x="55845" y="0"/>
                              </a:moveTo>
                              <a:lnTo>
                                <a:pt x="146332" y="0"/>
                              </a:lnTo>
                              <a:lnTo>
                                <a:pt x="139309" y="13301"/>
                              </a:lnTo>
                              <a:cubicBezTo>
                                <a:pt x="109145" y="82538"/>
                                <a:pt x="90487" y="178189"/>
                                <a:pt x="90487" y="283842"/>
                              </a:cubicBezTo>
                              <a:cubicBezTo>
                                <a:pt x="90487" y="389495"/>
                                <a:pt x="109145" y="485146"/>
                                <a:pt x="139309" y="554383"/>
                              </a:cubicBezTo>
                              <a:lnTo>
                                <a:pt x="153377" y="581025"/>
                              </a:lnTo>
                              <a:lnTo>
                                <a:pt x="62890" y="581025"/>
                              </a:lnTo>
                              <a:lnTo>
                                <a:pt x="48822" y="554383"/>
                              </a:lnTo>
                              <a:cubicBezTo>
                                <a:pt x="18658" y="485146"/>
                                <a:pt x="0" y="389495"/>
                                <a:pt x="0" y="283842"/>
                              </a:cubicBezTo>
                              <a:cubicBezTo>
                                <a:pt x="0" y="178189"/>
                                <a:pt x="18658" y="82538"/>
                                <a:pt x="48822" y="13301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CCFF66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43" name="楕円 142">
                          <a:extLst>
                            <a:ext uri="{FF2B5EF4-FFF2-40B4-BE49-F238E27FC236}">
                              <a16:creationId xmlns:a16="http://schemas.microsoft.com/office/drawing/2014/main" id="{9A5DBEE9-BB6E-474D-A500-5EBF33B8DAF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781687">
                          <a:off x="5059990" y="4285632"/>
                          <a:ext cx="93762" cy="152142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30000">
                              <a:srgbClr val="C00000"/>
                            </a:gs>
                            <a:gs pos="60000">
                              <a:srgbClr val="800000"/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</p:grpSp>
            <p:grpSp>
              <p:nvGrpSpPr>
                <p:cNvPr id="105" name="グループ化 104">
                  <a:extLst>
                    <a:ext uri="{FF2B5EF4-FFF2-40B4-BE49-F238E27FC236}">
                      <a16:creationId xmlns:a16="http://schemas.microsoft.com/office/drawing/2014/main" id="{78C6BBB4-8F5F-4DFB-AB77-21195AD79621}"/>
                    </a:ext>
                  </a:extLst>
                </p:cNvPr>
                <p:cNvGrpSpPr/>
                <p:nvPr/>
              </p:nvGrpSpPr>
              <p:grpSpPr>
                <a:xfrm rot="1295774">
                  <a:off x="1429402" y="3449567"/>
                  <a:ext cx="661746" cy="661744"/>
                  <a:chOff x="2460314" y="3345290"/>
                  <a:chExt cx="870297" cy="870297"/>
                </a:xfrm>
              </p:grpSpPr>
              <p:grpSp>
                <p:nvGrpSpPr>
                  <p:cNvPr id="106" name="グループ化 105">
                    <a:extLst>
                      <a:ext uri="{FF2B5EF4-FFF2-40B4-BE49-F238E27FC236}">
                        <a16:creationId xmlns:a16="http://schemas.microsoft.com/office/drawing/2014/main" id="{CA01A399-14C8-4145-B94E-92441973FEAD}"/>
                      </a:ext>
                    </a:extLst>
                  </p:cNvPr>
                  <p:cNvGrpSpPr/>
                  <p:nvPr/>
                </p:nvGrpSpPr>
                <p:grpSpPr>
                  <a:xfrm>
                    <a:off x="2460314" y="3345290"/>
                    <a:ext cx="870297" cy="870297"/>
                    <a:chOff x="2460314" y="3345290"/>
                    <a:chExt cx="870297" cy="870297"/>
                  </a:xfrm>
                </p:grpSpPr>
                <p:grpSp>
                  <p:nvGrpSpPr>
                    <p:cNvPr id="122" name="グループ化 121">
                      <a:extLst>
                        <a:ext uri="{FF2B5EF4-FFF2-40B4-BE49-F238E27FC236}">
                          <a16:creationId xmlns:a16="http://schemas.microsoft.com/office/drawing/2014/main" id="{500C5F32-1B3A-493A-910A-4BA0FB7926C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65865" y="3345290"/>
                      <a:ext cx="56873" cy="870297"/>
                      <a:chOff x="2865865" y="3345290"/>
                      <a:chExt cx="56873" cy="870297"/>
                    </a:xfrm>
                  </p:grpSpPr>
                  <p:grpSp>
                    <p:nvGrpSpPr>
                      <p:cNvPr id="130" name="グループ化 129">
                        <a:extLst>
                          <a:ext uri="{FF2B5EF4-FFF2-40B4-BE49-F238E27FC236}">
                            <a16:creationId xmlns:a16="http://schemas.microsoft.com/office/drawing/2014/main" id="{C290B693-E9BF-4A72-BD86-FA273535AC8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866592" y="3345290"/>
                        <a:ext cx="56146" cy="325648"/>
                        <a:chOff x="5059990" y="4285632"/>
                        <a:chExt cx="93762" cy="543820"/>
                      </a:xfrm>
                    </p:grpSpPr>
                    <p:sp>
                      <p:nvSpPr>
                        <p:cNvPr id="134" name="フリーフォーム: 図形 133">
                          <a:extLst>
                            <a:ext uri="{FF2B5EF4-FFF2-40B4-BE49-F238E27FC236}">
                              <a16:creationId xmlns:a16="http://schemas.microsoft.com/office/drawing/2014/main" id="{BB0026A1-F30B-4135-8B6D-1145B94D463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60715" y="4370381"/>
                          <a:ext cx="70614" cy="459071"/>
                        </a:xfrm>
                        <a:custGeom>
                          <a:avLst/>
                          <a:gdLst>
                            <a:gd name="connsiteX0" fmla="*/ 55845 w 153377"/>
                            <a:gd name="connsiteY0" fmla="*/ 0 h 581025"/>
                            <a:gd name="connsiteX1" fmla="*/ 146332 w 153377"/>
                            <a:gd name="connsiteY1" fmla="*/ 0 h 581025"/>
                            <a:gd name="connsiteX2" fmla="*/ 139309 w 153377"/>
                            <a:gd name="connsiteY2" fmla="*/ 13301 h 581025"/>
                            <a:gd name="connsiteX3" fmla="*/ 90487 w 153377"/>
                            <a:gd name="connsiteY3" fmla="*/ 283842 h 581025"/>
                            <a:gd name="connsiteX4" fmla="*/ 139309 w 153377"/>
                            <a:gd name="connsiteY4" fmla="*/ 554383 h 581025"/>
                            <a:gd name="connsiteX5" fmla="*/ 153377 w 153377"/>
                            <a:gd name="connsiteY5" fmla="*/ 581025 h 581025"/>
                            <a:gd name="connsiteX6" fmla="*/ 62890 w 153377"/>
                            <a:gd name="connsiteY6" fmla="*/ 581025 h 581025"/>
                            <a:gd name="connsiteX7" fmla="*/ 48822 w 153377"/>
                            <a:gd name="connsiteY7" fmla="*/ 554383 h 581025"/>
                            <a:gd name="connsiteX8" fmla="*/ 0 w 153377"/>
                            <a:gd name="connsiteY8" fmla="*/ 283842 h 581025"/>
                            <a:gd name="connsiteX9" fmla="*/ 48822 w 153377"/>
                            <a:gd name="connsiteY9" fmla="*/ 13301 h 58102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</a:cxnLst>
                          <a:rect l="l" t="t" r="r" b="b"/>
                          <a:pathLst>
                            <a:path w="153377" h="581025">
                              <a:moveTo>
                                <a:pt x="55845" y="0"/>
                              </a:moveTo>
                              <a:lnTo>
                                <a:pt x="146332" y="0"/>
                              </a:lnTo>
                              <a:lnTo>
                                <a:pt x="139309" y="13301"/>
                              </a:lnTo>
                              <a:cubicBezTo>
                                <a:pt x="109145" y="82538"/>
                                <a:pt x="90487" y="178189"/>
                                <a:pt x="90487" y="283842"/>
                              </a:cubicBezTo>
                              <a:cubicBezTo>
                                <a:pt x="90487" y="389495"/>
                                <a:pt x="109145" y="485146"/>
                                <a:pt x="139309" y="554383"/>
                              </a:cubicBezTo>
                              <a:lnTo>
                                <a:pt x="153377" y="581025"/>
                              </a:lnTo>
                              <a:lnTo>
                                <a:pt x="62890" y="581025"/>
                              </a:lnTo>
                              <a:lnTo>
                                <a:pt x="48822" y="554383"/>
                              </a:lnTo>
                              <a:cubicBezTo>
                                <a:pt x="18658" y="485146"/>
                                <a:pt x="0" y="389495"/>
                                <a:pt x="0" y="283842"/>
                              </a:cubicBezTo>
                              <a:cubicBezTo>
                                <a:pt x="0" y="178189"/>
                                <a:pt x="18658" y="82538"/>
                                <a:pt x="48822" y="13301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CCFF66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35" name="楕円 134">
                          <a:extLst>
                            <a:ext uri="{FF2B5EF4-FFF2-40B4-BE49-F238E27FC236}">
                              <a16:creationId xmlns:a16="http://schemas.microsoft.com/office/drawing/2014/main" id="{9321F9B7-85CE-438D-B692-7C3FAEEA895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781687">
                          <a:off x="5059990" y="4285632"/>
                          <a:ext cx="93762" cy="152142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30000">
                              <a:srgbClr val="C00000"/>
                            </a:gs>
                            <a:gs pos="60000">
                              <a:srgbClr val="800000"/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131" name="グループ化 130">
                        <a:extLst>
                          <a:ext uri="{FF2B5EF4-FFF2-40B4-BE49-F238E27FC236}">
                            <a16:creationId xmlns:a16="http://schemas.microsoft.com/office/drawing/2014/main" id="{48474972-3872-4E2A-B5E8-ED6D16119D91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2865865" y="3889939"/>
                        <a:ext cx="56146" cy="325648"/>
                        <a:chOff x="5059990" y="4285632"/>
                        <a:chExt cx="93762" cy="543820"/>
                      </a:xfrm>
                    </p:grpSpPr>
                    <p:sp>
                      <p:nvSpPr>
                        <p:cNvPr id="132" name="フリーフォーム: 図形 131">
                          <a:extLst>
                            <a:ext uri="{FF2B5EF4-FFF2-40B4-BE49-F238E27FC236}">
                              <a16:creationId xmlns:a16="http://schemas.microsoft.com/office/drawing/2014/main" id="{80A1B373-CC02-4A08-A446-97CF4EEC884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60715" y="4370381"/>
                          <a:ext cx="70614" cy="459071"/>
                        </a:xfrm>
                        <a:custGeom>
                          <a:avLst/>
                          <a:gdLst>
                            <a:gd name="connsiteX0" fmla="*/ 55845 w 153377"/>
                            <a:gd name="connsiteY0" fmla="*/ 0 h 581025"/>
                            <a:gd name="connsiteX1" fmla="*/ 146332 w 153377"/>
                            <a:gd name="connsiteY1" fmla="*/ 0 h 581025"/>
                            <a:gd name="connsiteX2" fmla="*/ 139309 w 153377"/>
                            <a:gd name="connsiteY2" fmla="*/ 13301 h 581025"/>
                            <a:gd name="connsiteX3" fmla="*/ 90487 w 153377"/>
                            <a:gd name="connsiteY3" fmla="*/ 283842 h 581025"/>
                            <a:gd name="connsiteX4" fmla="*/ 139309 w 153377"/>
                            <a:gd name="connsiteY4" fmla="*/ 554383 h 581025"/>
                            <a:gd name="connsiteX5" fmla="*/ 153377 w 153377"/>
                            <a:gd name="connsiteY5" fmla="*/ 581025 h 581025"/>
                            <a:gd name="connsiteX6" fmla="*/ 62890 w 153377"/>
                            <a:gd name="connsiteY6" fmla="*/ 581025 h 581025"/>
                            <a:gd name="connsiteX7" fmla="*/ 48822 w 153377"/>
                            <a:gd name="connsiteY7" fmla="*/ 554383 h 581025"/>
                            <a:gd name="connsiteX8" fmla="*/ 0 w 153377"/>
                            <a:gd name="connsiteY8" fmla="*/ 283842 h 581025"/>
                            <a:gd name="connsiteX9" fmla="*/ 48822 w 153377"/>
                            <a:gd name="connsiteY9" fmla="*/ 13301 h 58102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</a:cxnLst>
                          <a:rect l="l" t="t" r="r" b="b"/>
                          <a:pathLst>
                            <a:path w="153377" h="581025">
                              <a:moveTo>
                                <a:pt x="55845" y="0"/>
                              </a:moveTo>
                              <a:lnTo>
                                <a:pt x="146332" y="0"/>
                              </a:lnTo>
                              <a:lnTo>
                                <a:pt x="139309" y="13301"/>
                              </a:lnTo>
                              <a:cubicBezTo>
                                <a:pt x="109145" y="82538"/>
                                <a:pt x="90487" y="178189"/>
                                <a:pt x="90487" y="283842"/>
                              </a:cubicBezTo>
                              <a:cubicBezTo>
                                <a:pt x="90487" y="389495"/>
                                <a:pt x="109145" y="485146"/>
                                <a:pt x="139309" y="554383"/>
                              </a:cubicBezTo>
                              <a:lnTo>
                                <a:pt x="153377" y="581025"/>
                              </a:lnTo>
                              <a:lnTo>
                                <a:pt x="62890" y="581025"/>
                              </a:lnTo>
                              <a:lnTo>
                                <a:pt x="48822" y="554383"/>
                              </a:lnTo>
                              <a:cubicBezTo>
                                <a:pt x="18658" y="485146"/>
                                <a:pt x="0" y="389495"/>
                                <a:pt x="0" y="283842"/>
                              </a:cubicBezTo>
                              <a:cubicBezTo>
                                <a:pt x="0" y="178189"/>
                                <a:pt x="18658" y="82538"/>
                                <a:pt x="48822" y="13301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CCFF66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33" name="楕円 132">
                          <a:extLst>
                            <a:ext uri="{FF2B5EF4-FFF2-40B4-BE49-F238E27FC236}">
                              <a16:creationId xmlns:a16="http://schemas.microsoft.com/office/drawing/2014/main" id="{7ECA0C5B-83F5-4DA9-BEF7-7E4BEF70956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781687">
                          <a:off x="5059990" y="4285632"/>
                          <a:ext cx="93762" cy="152142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30000">
                              <a:srgbClr val="C00000"/>
                            </a:gs>
                            <a:gs pos="60000">
                              <a:srgbClr val="800000"/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123" name="グループ化 122">
                      <a:extLst>
                        <a:ext uri="{FF2B5EF4-FFF2-40B4-BE49-F238E27FC236}">
                          <a16:creationId xmlns:a16="http://schemas.microsoft.com/office/drawing/2014/main" id="{51B8F0D9-EBB3-4E7B-A8EE-BAFBDEE61D28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2867026" y="3345290"/>
                      <a:ext cx="56873" cy="870297"/>
                      <a:chOff x="2865865" y="3345290"/>
                      <a:chExt cx="56873" cy="870297"/>
                    </a:xfrm>
                  </p:grpSpPr>
                  <p:grpSp>
                    <p:nvGrpSpPr>
                      <p:cNvPr id="124" name="グループ化 123">
                        <a:extLst>
                          <a:ext uri="{FF2B5EF4-FFF2-40B4-BE49-F238E27FC236}">
                            <a16:creationId xmlns:a16="http://schemas.microsoft.com/office/drawing/2014/main" id="{ABEA9E02-EB54-4BC5-BCF2-FCB8CF1F82F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866592" y="3345290"/>
                        <a:ext cx="56146" cy="325648"/>
                        <a:chOff x="5059990" y="4285632"/>
                        <a:chExt cx="93762" cy="543820"/>
                      </a:xfrm>
                    </p:grpSpPr>
                    <p:sp>
                      <p:nvSpPr>
                        <p:cNvPr id="128" name="フリーフォーム: 図形 127">
                          <a:extLst>
                            <a:ext uri="{FF2B5EF4-FFF2-40B4-BE49-F238E27FC236}">
                              <a16:creationId xmlns:a16="http://schemas.microsoft.com/office/drawing/2014/main" id="{EADB9BA4-1369-47B0-890F-0E8A7EFFB70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60715" y="4370381"/>
                          <a:ext cx="70614" cy="459071"/>
                        </a:xfrm>
                        <a:custGeom>
                          <a:avLst/>
                          <a:gdLst>
                            <a:gd name="connsiteX0" fmla="*/ 55845 w 153377"/>
                            <a:gd name="connsiteY0" fmla="*/ 0 h 581025"/>
                            <a:gd name="connsiteX1" fmla="*/ 146332 w 153377"/>
                            <a:gd name="connsiteY1" fmla="*/ 0 h 581025"/>
                            <a:gd name="connsiteX2" fmla="*/ 139309 w 153377"/>
                            <a:gd name="connsiteY2" fmla="*/ 13301 h 581025"/>
                            <a:gd name="connsiteX3" fmla="*/ 90487 w 153377"/>
                            <a:gd name="connsiteY3" fmla="*/ 283842 h 581025"/>
                            <a:gd name="connsiteX4" fmla="*/ 139309 w 153377"/>
                            <a:gd name="connsiteY4" fmla="*/ 554383 h 581025"/>
                            <a:gd name="connsiteX5" fmla="*/ 153377 w 153377"/>
                            <a:gd name="connsiteY5" fmla="*/ 581025 h 581025"/>
                            <a:gd name="connsiteX6" fmla="*/ 62890 w 153377"/>
                            <a:gd name="connsiteY6" fmla="*/ 581025 h 581025"/>
                            <a:gd name="connsiteX7" fmla="*/ 48822 w 153377"/>
                            <a:gd name="connsiteY7" fmla="*/ 554383 h 581025"/>
                            <a:gd name="connsiteX8" fmla="*/ 0 w 153377"/>
                            <a:gd name="connsiteY8" fmla="*/ 283842 h 581025"/>
                            <a:gd name="connsiteX9" fmla="*/ 48822 w 153377"/>
                            <a:gd name="connsiteY9" fmla="*/ 13301 h 58102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</a:cxnLst>
                          <a:rect l="l" t="t" r="r" b="b"/>
                          <a:pathLst>
                            <a:path w="153377" h="581025">
                              <a:moveTo>
                                <a:pt x="55845" y="0"/>
                              </a:moveTo>
                              <a:lnTo>
                                <a:pt x="146332" y="0"/>
                              </a:lnTo>
                              <a:lnTo>
                                <a:pt x="139309" y="13301"/>
                              </a:lnTo>
                              <a:cubicBezTo>
                                <a:pt x="109145" y="82538"/>
                                <a:pt x="90487" y="178189"/>
                                <a:pt x="90487" y="283842"/>
                              </a:cubicBezTo>
                              <a:cubicBezTo>
                                <a:pt x="90487" y="389495"/>
                                <a:pt x="109145" y="485146"/>
                                <a:pt x="139309" y="554383"/>
                              </a:cubicBezTo>
                              <a:lnTo>
                                <a:pt x="153377" y="581025"/>
                              </a:lnTo>
                              <a:lnTo>
                                <a:pt x="62890" y="581025"/>
                              </a:lnTo>
                              <a:lnTo>
                                <a:pt x="48822" y="554383"/>
                              </a:lnTo>
                              <a:cubicBezTo>
                                <a:pt x="18658" y="485146"/>
                                <a:pt x="0" y="389495"/>
                                <a:pt x="0" y="283842"/>
                              </a:cubicBezTo>
                              <a:cubicBezTo>
                                <a:pt x="0" y="178189"/>
                                <a:pt x="18658" y="82538"/>
                                <a:pt x="48822" y="13301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CCFF66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29" name="楕円 128">
                          <a:extLst>
                            <a:ext uri="{FF2B5EF4-FFF2-40B4-BE49-F238E27FC236}">
                              <a16:creationId xmlns:a16="http://schemas.microsoft.com/office/drawing/2014/main" id="{6B3C69E4-D339-45A3-A234-FD91963379B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781687">
                          <a:off x="5059990" y="4285632"/>
                          <a:ext cx="93762" cy="152142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30000">
                              <a:srgbClr val="C00000"/>
                            </a:gs>
                            <a:gs pos="60000">
                              <a:srgbClr val="800000"/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125" name="グループ化 124">
                        <a:extLst>
                          <a:ext uri="{FF2B5EF4-FFF2-40B4-BE49-F238E27FC236}">
                            <a16:creationId xmlns:a16="http://schemas.microsoft.com/office/drawing/2014/main" id="{5C2A99A4-1991-40EA-9CC3-B198CE674E4E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2865865" y="3889939"/>
                        <a:ext cx="56146" cy="325648"/>
                        <a:chOff x="5059990" y="4285632"/>
                        <a:chExt cx="93762" cy="543820"/>
                      </a:xfrm>
                    </p:grpSpPr>
                    <p:sp>
                      <p:nvSpPr>
                        <p:cNvPr id="126" name="フリーフォーム: 図形 125">
                          <a:extLst>
                            <a:ext uri="{FF2B5EF4-FFF2-40B4-BE49-F238E27FC236}">
                              <a16:creationId xmlns:a16="http://schemas.microsoft.com/office/drawing/2014/main" id="{29A6359D-AAC6-4B60-8273-468F3084489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60715" y="4370381"/>
                          <a:ext cx="70614" cy="459071"/>
                        </a:xfrm>
                        <a:custGeom>
                          <a:avLst/>
                          <a:gdLst>
                            <a:gd name="connsiteX0" fmla="*/ 55845 w 153377"/>
                            <a:gd name="connsiteY0" fmla="*/ 0 h 581025"/>
                            <a:gd name="connsiteX1" fmla="*/ 146332 w 153377"/>
                            <a:gd name="connsiteY1" fmla="*/ 0 h 581025"/>
                            <a:gd name="connsiteX2" fmla="*/ 139309 w 153377"/>
                            <a:gd name="connsiteY2" fmla="*/ 13301 h 581025"/>
                            <a:gd name="connsiteX3" fmla="*/ 90487 w 153377"/>
                            <a:gd name="connsiteY3" fmla="*/ 283842 h 581025"/>
                            <a:gd name="connsiteX4" fmla="*/ 139309 w 153377"/>
                            <a:gd name="connsiteY4" fmla="*/ 554383 h 581025"/>
                            <a:gd name="connsiteX5" fmla="*/ 153377 w 153377"/>
                            <a:gd name="connsiteY5" fmla="*/ 581025 h 581025"/>
                            <a:gd name="connsiteX6" fmla="*/ 62890 w 153377"/>
                            <a:gd name="connsiteY6" fmla="*/ 581025 h 581025"/>
                            <a:gd name="connsiteX7" fmla="*/ 48822 w 153377"/>
                            <a:gd name="connsiteY7" fmla="*/ 554383 h 581025"/>
                            <a:gd name="connsiteX8" fmla="*/ 0 w 153377"/>
                            <a:gd name="connsiteY8" fmla="*/ 283842 h 581025"/>
                            <a:gd name="connsiteX9" fmla="*/ 48822 w 153377"/>
                            <a:gd name="connsiteY9" fmla="*/ 13301 h 58102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</a:cxnLst>
                          <a:rect l="l" t="t" r="r" b="b"/>
                          <a:pathLst>
                            <a:path w="153377" h="581025">
                              <a:moveTo>
                                <a:pt x="55845" y="0"/>
                              </a:moveTo>
                              <a:lnTo>
                                <a:pt x="146332" y="0"/>
                              </a:lnTo>
                              <a:lnTo>
                                <a:pt x="139309" y="13301"/>
                              </a:lnTo>
                              <a:cubicBezTo>
                                <a:pt x="109145" y="82538"/>
                                <a:pt x="90487" y="178189"/>
                                <a:pt x="90487" y="283842"/>
                              </a:cubicBezTo>
                              <a:cubicBezTo>
                                <a:pt x="90487" y="389495"/>
                                <a:pt x="109145" y="485146"/>
                                <a:pt x="139309" y="554383"/>
                              </a:cubicBezTo>
                              <a:lnTo>
                                <a:pt x="153377" y="581025"/>
                              </a:lnTo>
                              <a:lnTo>
                                <a:pt x="62890" y="581025"/>
                              </a:lnTo>
                              <a:lnTo>
                                <a:pt x="48822" y="554383"/>
                              </a:lnTo>
                              <a:cubicBezTo>
                                <a:pt x="18658" y="485146"/>
                                <a:pt x="0" y="389495"/>
                                <a:pt x="0" y="283842"/>
                              </a:cubicBezTo>
                              <a:cubicBezTo>
                                <a:pt x="0" y="178189"/>
                                <a:pt x="18658" y="82538"/>
                                <a:pt x="48822" y="13301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CCFF66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27" name="楕円 126">
                          <a:extLst>
                            <a:ext uri="{FF2B5EF4-FFF2-40B4-BE49-F238E27FC236}">
                              <a16:creationId xmlns:a16="http://schemas.microsoft.com/office/drawing/2014/main" id="{604C0803-2108-48B8-8A57-3BDF5AC1F97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781687">
                          <a:off x="5059990" y="4285632"/>
                          <a:ext cx="93762" cy="152142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30000">
                              <a:srgbClr val="C00000"/>
                            </a:gs>
                            <a:gs pos="60000">
                              <a:srgbClr val="800000"/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  <p:grpSp>
                <p:nvGrpSpPr>
                  <p:cNvPr id="107" name="グループ化 106">
                    <a:extLst>
                      <a:ext uri="{FF2B5EF4-FFF2-40B4-BE49-F238E27FC236}">
                        <a16:creationId xmlns:a16="http://schemas.microsoft.com/office/drawing/2014/main" id="{0FBDF30A-E1D2-4E9A-A9E4-36E2889B90DA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2518959" y="3398965"/>
                    <a:ext cx="762950" cy="762948"/>
                    <a:chOff x="2460314" y="3345290"/>
                    <a:chExt cx="870297" cy="870297"/>
                  </a:xfrm>
                </p:grpSpPr>
                <p:grpSp>
                  <p:nvGrpSpPr>
                    <p:cNvPr id="108" name="グループ化 107">
                      <a:extLst>
                        <a:ext uri="{FF2B5EF4-FFF2-40B4-BE49-F238E27FC236}">
                          <a16:creationId xmlns:a16="http://schemas.microsoft.com/office/drawing/2014/main" id="{B5E84D57-4C0B-4335-92DD-CA23A1BEEB6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65865" y="3345290"/>
                      <a:ext cx="56873" cy="870297"/>
                      <a:chOff x="2865865" y="3345290"/>
                      <a:chExt cx="56873" cy="870297"/>
                    </a:xfrm>
                  </p:grpSpPr>
                  <p:grpSp>
                    <p:nvGrpSpPr>
                      <p:cNvPr id="116" name="グループ化 115">
                        <a:extLst>
                          <a:ext uri="{FF2B5EF4-FFF2-40B4-BE49-F238E27FC236}">
                            <a16:creationId xmlns:a16="http://schemas.microsoft.com/office/drawing/2014/main" id="{D857388D-006A-4598-8191-4D21F22D990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866592" y="3345290"/>
                        <a:ext cx="56146" cy="325648"/>
                        <a:chOff x="5059990" y="4285632"/>
                        <a:chExt cx="93762" cy="543820"/>
                      </a:xfrm>
                    </p:grpSpPr>
                    <p:sp>
                      <p:nvSpPr>
                        <p:cNvPr id="120" name="フリーフォーム: 図形 119">
                          <a:extLst>
                            <a:ext uri="{FF2B5EF4-FFF2-40B4-BE49-F238E27FC236}">
                              <a16:creationId xmlns:a16="http://schemas.microsoft.com/office/drawing/2014/main" id="{6677BA4C-8920-4C90-816F-90C64B434AF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60715" y="4370381"/>
                          <a:ext cx="70614" cy="459071"/>
                        </a:xfrm>
                        <a:custGeom>
                          <a:avLst/>
                          <a:gdLst>
                            <a:gd name="connsiteX0" fmla="*/ 55845 w 153377"/>
                            <a:gd name="connsiteY0" fmla="*/ 0 h 581025"/>
                            <a:gd name="connsiteX1" fmla="*/ 146332 w 153377"/>
                            <a:gd name="connsiteY1" fmla="*/ 0 h 581025"/>
                            <a:gd name="connsiteX2" fmla="*/ 139309 w 153377"/>
                            <a:gd name="connsiteY2" fmla="*/ 13301 h 581025"/>
                            <a:gd name="connsiteX3" fmla="*/ 90487 w 153377"/>
                            <a:gd name="connsiteY3" fmla="*/ 283842 h 581025"/>
                            <a:gd name="connsiteX4" fmla="*/ 139309 w 153377"/>
                            <a:gd name="connsiteY4" fmla="*/ 554383 h 581025"/>
                            <a:gd name="connsiteX5" fmla="*/ 153377 w 153377"/>
                            <a:gd name="connsiteY5" fmla="*/ 581025 h 581025"/>
                            <a:gd name="connsiteX6" fmla="*/ 62890 w 153377"/>
                            <a:gd name="connsiteY6" fmla="*/ 581025 h 581025"/>
                            <a:gd name="connsiteX7" fmla="*/ 48822 w 153377"/>
                            <a:gd name="connsiteY7" fmla="*/ 554383 h 581025"/>
                            <a:gd name="connsiteX8" fmla="*/ 0 w 153377"/>
                            <a:gd name="connsiteY8" fmla="*/ 283842 h 581025"/>
                            <a:gd name="connsiteX9" fmla="*/ 48822 w 153377"/>
                            <a:gd name="connsiteY9" fmla="*/ 13301 h 58102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</a:cxnLst>
                          <a:rect l="l" t="t" r="r" b="b"/>
                          <a:pathLst>
                            <a:path w="153377" h="581025">
                              <a:moveTo>
                                <a:pt x="55845" y="0"/>
                              </a:moveTo>
                              <a:lnTo>
                                <a:pt x="146332" y="0"/>
                              </a:lnTo>
                              <a:lnTo>
                                <a:pt x="139309" y="13301"/>
                              </a:lnTo>
                              <a:cubicBezTo>
                                <a:pt x="109145" y="82538"/>
                                <a:pt x="90487" y="178189"/>
                                <a:pt x="90487" y="283842"/>
                              </a:cubicBezTo>
                              <a:cubicBezTo>
                                <a:pt x="90487" y="389495"/>
                                <a:pt x="109145" y="485146"/>
                                <a:pt x="139309" y="554383"/>
                              </a:cubicBezTo>
                              <a:lnTo>
                                <a:pt x="153377" y="581025"/>
                              </a:lnTo>
                              <a:lnTo>
                                <a:pt x="62890" y="581025"/>
                              </a:lnTo>
                              <a:lnTo>
                                <a:pt x="48822" y="554383"/>
                              </a:lnTo>
                              <a:cubicBezTo>
                                <a:pt x="18658" y="485146"/>
                                <a:pt x="0" y="389495"/>
                                <a:pt x="0" y="283842"/>
                              </a:cubicBezTo>
                              <a:cubicBezTo>
                                <a:pt x="0" y="178189"/>
                                <a:pt x="18658" y="82538"/>
                                <a:pt x="48822" y="13301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CCFF66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21" name="楕円 120">
                          <a:extLst>
                            <a:ext uri="{FF2B5EF4-FFF2-40B4-BE49-F238E27FC236}">
                              <a16:creationId xmlns:a16="http://schemas.microsoft.com/office/drawing/2014/main" id="{E7543B2E-DCAD-48F9-A2EF-0D4681D0A75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781687">
                          <a:off x="5059990" y="4285632"/>
                          <a:ext cx="93762" cy="152142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30000">
                              <a:srgbClr val="C00000"/>
                            </a:gs>
                            <a:gs pos="60000">
                              <a:srgbClr val="800000"/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117" name="グループ化 116">
                        <a:extLst>
                          <a:ext uri="{FF2B5EF4-FFF2-40B4-BE49-F238E27FC236}">
                            <a16:creationId xmlns:a16="http://schemas.microsoft.com/office/drawing/2014/main" id="{484B16D4-7854-4801-8EAF-519EBA11DB8A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2865865" y="3889939"/>
                        <a:ext cx="56146" cy="325648"/>
                        <a:chOff x="5059990" y="4285632"/>
                        <a:chExt cx="93762" cy="543820"/>
                      </a:xfrm>
                    </p:grpSpPr>
                    <p:sp>
                      <p:nvSpPr>
                        <p:cNvPr id="118" name="フリーフォーム: 図形 117">
                          <a:extLst>
                            <a:ext uri="{FF2B5EF4-FFF2-40B4-BE49-F238E27FC236}">
                              <a16:creationId xmlns:a16="http://schemas.microsoft.com/office/drawing/2014/main" id="{6984F1FC-BB32-4019-89E9-CF86F3E58FB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60715" y="4370381"/>
                          <a:ext cx="70614" cy="459071"/>
                        </a:xfrm>
                        <a:custGeom>
                          <a:avLst/>
                          <a:gdLst>
                            <a:gd name="connsiteX0" fmla="*/ 55845 w 153377"/>
                            <a:gd name="connsiteY0" fmla="*/ 0 h 581025"/>
                            <a:gd name="connsiteX1" fmla="*/ 146332 w 153377"/>
                            <a:gd name="connsiteY1" fmla="*/ 0 h 581025"/>
                            <a:gd name="connsiteX2" fmla="*/ 139309 w 153377"/>
                            <a:gd name="connsiteY2" fmla="*/ 13301 h 581025"/>
                            <a:gd name="connsiteX3" fmla="*/ 90487 w 153377"/>
                            <a:gd name="connsiteY3" fmla="*/ 283842 h 581025"/>
                            <a:gd name="connsiteX4" fmla="*/ 139309 w 153377"/>
                            <a:gd name="connsiteY4" fmla="*/ 554383 h 581025"/>
                            <a:gd name="connsiteX5" fmla="*/ 153377 w 153377"/>
                            <a:gd name="connsiteY5" fmla="*/ 581025 h 581025"/>
                            <a:gd name="connsiteX6" fmla="*/ 62890 w 153377"/>
                            <a:gd name="connsiteY6" fmla="*/ 581025 h 581025"/>
                            <a:gd name="connsiteX7" fmla="*/ 48822 w 153377"/>
                            <a:gd name="connsiteY7" fmla="*/ 554383 h 581025"/>
                            <a:gd name="connsiteX8" fmla="*/ 0 w 153377"/>
                            <a:gd name="connsiteY8" fmla="*/ 283842 h 581025"/>
                            <a:gd name="connsiteX9" fmla="*/ 48822 w 153377"/>
                            <a:gd name="connsiteY9" fmla="*/ 13301 h 58102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</a:cxnLst>
                          <a:rect l="l" t="t" r="r" b="b"/>
                          <a:pathLst>
                            <a:path w="153377" h="581025">
                              <a:moveTo>
                                <a:pt x="55845" y="0"/>
                              </a:moveTo>
                              <a:lnTo>
                                <a:pt x="146332" y="0"/>
                              </a:lnTo>
                              <a:lnTo>
                                <a:pt x="139309" y="13301"/>
                              </a:lnTo>
                              <a:cubicBezTo>
                                <a:pt x="109145" y="82538"/>
                                <a:pt x="90487" y="178189"/>
                                <a:pt x="90487" y="283842"/>
                              </a:cubicBezTo>
                              <a:cubicBezTo>
                                <a:pt x="90487" y="389495"/>
                                <a:pt x="109145" y="485146"/>
                                <a:pt x="139309" y="554383"/>
                              </a:cubicBezTo>
                              <a:lnTo>
                                <a:pt x="153377" y="581025"/>
                              </a:lnTo>
                              <a:lnTo>
                                <a:pt x="62890" y="581025"/>
                              </a:lnTo>
                              <a:lnTo>
                                <a:pt x="48822" y="554383"/>
                              </a:lnTo>
                              <a:cubicBezTo>
                                <a:pt x="18658" y="485146"/>
                                <a:pt x="0" y="389495"/>
                                <a:pt x="0" y="283842"/>
                              </a:cubicBezTo>
                              <a:cubicBezTo>
                                <a:pt x="0" y="178189"/>
                                <a:pt x="18658" y="82538"/>
                                <a:pt x="48822" y="13301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CCFF66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19" name="楕円 118">
                          <a:extLst>
                            <a:ext uri="{FF2B5EF4-FFF2-40B4-BE49-F238E27FC236}">
                              <a16:creationId xmlns:a16="http://schemas.microsoft.com/office/drawing/2014/main" id="{AE757EE8-8205-43BD-ABF3-87A024A39E6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781687">
                          <a:off x="5059990" y="4285632"/>
                          <a:ext cx="93762" cy="152142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30000">
                              <a:srgbClr val="C00000"/>
                            </a:gs>
                            <a:gs pos="60000">
                              <a:srgbClr val="800000"/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109" name="グループ化 108">
                      <a:extLst>
                        <a:ext uri="{FF2B5EF4-FFF2-40B4-BE49-F238E27FC236}">
                          <a16:creationId xmlns:a16="http://schemas.microsoft.com/office/drawing/2014/main" id="{3ADC1EA4-9C5F-487B-B1CB-BF32A702F5E8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2867026" y="3345290"/>
                      <a:ext cx="56873" cy="870297"/>
                      <a:chOff x="2865865" y="3345290"/>
                      <a:chExt cx="56873" cy="870297"/>
                    </a:xfrm>
                  </p:grpSpPr>
                  <p:grpSp>
                    <p:nvGrpSpPr>
                      <p:cNvPr id="110" name="グループ化 109">
                        <a:extLst>
                          <a:ext uri="{FF2B5EF4-FFF2-40B4-BE49-F238E27FC236}">
                            <a16:creationId xmlns:a16="http://schemas.microsoft.com/office/drawing/2014/main" id="{20957446-2CEC-4213-B704-63D112245B4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866592" y="3345290"/>
                        <a:ext cx="56146" cy="325648"/>
                        <a:chOff x="5059990" y="4285632"/>
                        <a:chExt cx="93762" cy="543820"/>
                      </a:xfrm>
                    </p:grpSpPr>
                    <p:sp>
                      <p:nvSpPr>
                        <p:cNvPr id="114" name="フリーフォーム: 図形 113">
                          <a:extLst>
                            <a:ext uri="{FF2B5EF4-FFF2-40B4-BE49-F238E27FC236}">
                              <a16:creationId xmlns:a16="http://schemas.microsoft.com/office/drawing/2014/main" id="{5A0E4AD6-9777-4E81-A11F-E0D9F980B6C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60715" y="4370381"/>
                          <a:ext cx="70614" cy="459071"/>
                        </a:xfrm>
                        <a:custGeom>
                          <a:avLst/>
                          <a:gdLst>
                            <a:gd name="connsiteX0" fmla="*/ 55845 w 153377"/>
                            <a:gd name="connsiteY0" fmla="*/ 0 h 581025"/>
                            <a:gd name="connsiteX1" fmla="*/ 146332 w 153377"/>
                            <a:gd name="connsiteY1" fmla="*/ 0 h 581025"/>
                            <a:gd name="connsiteX2" fmla="*/ 139309 w 153377"/>
                            <a:gd name="connsiteY2" fmla="*/ 13301 h 581025"/>
                            <a:gd name="connsiteX3" fmla="*/ 90487 w 153377"/>
                            <a:gd name="connsiteY3" fmla="*/ 283842 h 581025"/>
                            <a:gd name="connsiteX4" fmla="*/ 139309 w 153377"/>
                            <a:gd name="connsiteY4" fmla="*/ 554383 h 581025"/>
                            <a:gd name="connsiteX5" fmla="*/ 153377 w 153377"/>
                            <a:gd name="connsiteY5" fmla="*/ 581025 h 581025"/>
                            <a:gd name="connsiteX6" fmla="*/ 62890 w 153377"/>
                            <a:gd name="connsiteY6" fmla="*/ 581025 h 581025"/>
                            <a:gd name="connsiteX7" fmla="*/ 48822 w 153377"/>
                            <a:gd name="connsiteY7" fmla="*/ 554383 h 581025"/>
                            <a:gd name="connsiteX8" fmla="*/ 0 w 153377"/>
                            <a:gd name="connsiteY8" fmla="*/ 283842 h 581025"/>
                            <a:gd name="connsiteX9" fmla="*/ 48822 w 153377"/>
                            <a:gd name="connsiteY9" fmla="*/ 13301 h 58102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</a:cxnLst>
                          <a:rect l="l" t="t" r="r" b="b"/>
                          <a:pathLst>
                            <a:path w="153377" h="581025">
                              <a:moveTo>
                                <a:pt x="55845" y="0"/>
                              </a:moveTo>
                              <a:lnTo>
                                <a:pt x="146332" y="0"/>
                              </a:lnTo>
                              <a:lnTo>
                                <a:pt x="139309" y="13301"/>
                              </a:lnTo>
                              <a:cubicBezTo>
                                <a:pt x="109145" y="82538"/>
                                <a:pt x="90487" y="178189"/>
                                <a:pt x="90487" y="283842"/>
                              </a:cubicBezTo>
                              <a:cubicBezTo>
                                <a:pt x="90487" y="389495"/>
                                <a:pt x="109145" y="485146"/>
                                <a:pt x="139309" y="554383"/>
                              </a:cubicBezTo>
                              <a:lnTo>
                                <a:pt x="153377" y="581025"/>
                              </a:lnTo>
                              <a:lnTo>
                                <a:pt x="62890" y="581025"/>
                              </a:lnTo>
                              <a:lnTo>
                                <a:pt x="48822" y="554383"/>
                              </a:lnTo>
                              <a:cubicBezTo>
                                <a:pt x="18658" y="485146"/>
                                <a:pt x="0" y="389495"/>
                                <a:pt x="0" y="283842"/>
                              </a:cubicBezTo>
                              <a:cubicBezTo>
                                <a:pt x="0" y="178189"/>
                                <a:pt x="18658" y="82538"/>
                                <a:pt x="48822" y="13301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CCFF66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15" name="楕円 114">
                          <a:extLst>
                            <a:ext uri="{FF2B5EF4-FFF2-40B4-BE49-F238E27FC236}">
                              <a16:creationId xmlns:a16="http://schemas.microsoft.com/office/drawing/2014/main" id="{179C6DD5-4D0E-400C-A260-D4DB1F53001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781687">
                          <a:off x="5059990" y="4285632"/>
                          <a:ext cx="93762" cy="152142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30000">
                              <a:srgbClr val="C00000"/>
                            </a:gs>
                            <a:gs pos="60000">
                              <a:srgbClr val="800000"/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111" name="グループ化 110">
                        <a:extLst>
                          <a:ext uri="{FF2B5EF4-FFF2-40B4-BE49-F238E27FC236}">
                            <a16:creationId xmlns:a16="http://schemas.microsoft.com/office/drawing/2014/main" id="{1618593F-D0C5-4BC8-A246-A2E92CAED4D3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2865865" y="3889939"/>
                        <a:ext cx="56146" cy="325648"/>
                        <a:chOff x="5059990" y="4285632"/>
                        <a:chExt cx="93762" cy="543820"/>
                      </a:xfrm>
                    </p:grpSpPr>
                    <p:sp>
                      <p:nvSpPr>
                        <p:cNvPr id="112" name="フリーフォーム: 図形 111">
                          <a:extLst>
                            <a:ext uri="{FF2B5EF4-FFF2-40B4-BE49-F238E27FC236}">
                              <a16:creationId xmlns:a16="http://schemas.microsoft.com/office/drawing/2014/main" id="{7A817B6E-3E84-4420-A3CF-A36D84AED24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60715" y="4370381"/>
                          <a:ext cx="70614" cy="459071"/>
                        </a:xfrm>
                        <a:custGeom>
                          <a:avLst/>
                          <a:gdLst>
                            <a:gd name="connsiteX0" fmla="*/ 55845 w 153377"/>
                            <a:gd name="connsiteY0" fmla="*/ 0 h 581025"/>
                            <a:gd name="connsiteX1" fmla="*/ 146332 w 153377"/>
                            <a:gd name="connsiteY1" fmla="*/ 0 h 581025"/>
                            <a:gd name="connsiteX2" fmla="*/ 139309 w 153377"/>
                            <a:gd name="connsiteY2" fmla="*/ 13301 h 581025"/>
                            <a:gd name="connsiteX3" fmla="*/ 90487 w 153377"/>
                            <a:gd name="connsiteY3" fmla="*/ 283842 h 581025"/>
                            <a:gd name="connsiteX4" fmla="*/ 139309 w 153377"/>
                            <a:gd name="connsiteY4" fmla="*/ 554383 h 581025"/>
                            <a:gd name="connsiteX5" fmla="*/ 153377 w 153377"/>
                            <a:gd name="connsiteY5" fmla="*/ 581025 h 581025"/>
                            <a:gd name="connsiteX6" fmla="*/ 62890 w 153377"/>
                            <a:gd name="connsiteY6" fmla="*/ 581025 h 581025"/>
                            <a:gd name="connsiteX7" fmla="*/ 48822 w 153377"/>
                            <a:gd name="connsiteY7" fmla="*/ 554383 h 581025"/>
                            <a:gd name="connsiteX8" fmla="*/ 0 w 153377"/>
                            <a:gd name="connsiteY8" fmla="*/ 283842 h 581025"/>
                            <a:gd name="connsiteX9" fmla="*/ 48822 w 153377"/>
                            <a:gd name="connsiteY9" fmla="*/ 13301 h 58102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</a:cxnLst>
                          <a:rect l="l" t="t" r="r" b="b"/>
                          <a:pathLst>
                            <a:path w="153377" h="581025">
                              <a:moveTo>
                                <a:pt x="55845" y="0"/>
                              </a:moveTo>
                              <a:lnTo>
                                <a:pt x="146332" y="0"/>
                              </a:lnTo>
                              <a:lnTo>
                                <a:pt x="139309" y="13301"/>
                              </a:lnTo>
                              <a:cubicBezTo>
                                <a:pt x="109145" y="82538"/>
                                <a:pt x="90487" y="178189"/>
                                <a:pt x="90487" y="283842"/>
                              </a:cubicBezTo>
                              <a:cubicBezTo>
                                <a:pt x="90487" y="389495"/>
                                <a:pt x="109145" y="485146"/>
                                <a:pt x="139309" y="554383"/>
                              </a:cubicBezTo>
                              <a:lnTo>
                                <a:pt x="153377" y="581025"/>
                              </a:lnTo>
                              <a:lnTo>
                                <a:pt x="62890" y="581025"/>
                              </a:lnTo>
                              <a:lnTo>
                                <a:pt x="48822" y="554383"/>
                              </a:lnTo>
                              <a:cubicBezTo>
                                <a:pt x="18658" y="485146"/>
                                <a:pt x="0" y="389495"/>
                                <a:pt x="0" y="283842"/>
                              </a:cubicBezTo>
                              <a:cubicBezTo>
                                <a:pt x="0" y="178189"/>
                                <a:pt x="18658" y="82538"/>
                                <a:pt x="48822" y="13301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CCFF66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13" name="楕円 112">
                          <a:extLst>
                            <a:ext uri="{FF2B5EF4-FFF2-40B4-BE49-F238E27FC236}">
                              <a16:creationId xmlns:a16="http://schemas.microsoft.com/office/drawing/2014/main" id="{CAC18F5B-2810-44A5-9D12-43D4BBF7849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781687">
                          <a:off x="5059990" y="4285632"/>
                          <a:ext cx="93762" cy="152142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30000">
                              <a:srgbClr val="C00000"/>
                            </a:gs>
                            <a:gs pos="60000">
                              <a:srgbClr val="800000"/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</p:grpSp>
          </p:grpSp>
        </p:grpSp>
      </p:grpSp>
      <p:grpSp>
        <p:nvGrpSpPr>
          <p:cNvPr id="225" name="グループ化 224">
            <a:extLst>
              <a:ext uri="{FF2B5EF4-FFF2-40B4-BE49-F238E27FC236}">
                <a16:creationId xmlns:a16="http://schemas.microsoft.com/office/drawing/2014/main" id="{5497D11E-2379-4D81-BDB7-3A83BF27C849}"/>
              </a:ext>
            </a:extLst>
          </p:cNvPr>
          <p:cNvGrpSpPr/>
          <p:nvPr/>
        </p:nvGrpSpPr>
        <p:grpSpPr>
          <a:xfrm>
            <a:off x="6830506" y="990600"/>
            <a:ext cx="2133631" cy="2606243"/>
            <a:chOff x="1864756" y="1091838"/>
            <a:chExt cx="2287803" cy="2794565"/>
          </a:xfrm>
        </p:grpSpPr>
        <p:grpSp>
          <p:nvGrpSpPr>
            <p:cNvPr id="226" name="グループ化 225">
              <a:extLst>
                <a:ext uri="{FF2B5EF4-FFF2-40B4-BE49-F238E27FC236}">
                  <a16:creationId xmlns:a16="http://schemas.microsoft.com/office/drawing/2014/main" id="{E2FA8A46-07AA-4F30-875F-F5DCA3E36AFD}"/>
                </a:ext>
              </a:extLst>
            </p:cNvPr>
            <p:cNvGrpSpPr/>
            <p:nvPr/>
          </p:nvGrpSpPr>
          <p:grpSpPr>
            <a:xfrm rot="19419646">
              <a:off x="1864756" y="1861382"/>
              <a:ext cx="1223189" cy="2025021"/>
              <a:chOff x="2365375" y="1093725"/>
              <a:chExt cx="1701802" cy="2622138"/>
            </a:xfrm>
          </p:grpSpPr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DFC21EBF-D2EB-4A6A-AB02-0076C600F15B}"/>
                  </a:ext>
                </a:extLst>
              </p:cNvPr>
              <p:cNvSpPr/>
              <p:nvPr/>
            </p:nvSpPr>
            <p:spPr>
              <a:xfrm rot="21444067">
                <a:off x="3145823" y="1381237"/>
                <a:ext cx="165983" cy="2334626"/>
              </a:xfrm>
              <a:custGeom>
                <a:avLst/>
                <a:gdLst>
                  <a:gd name="connsiteX0" fmla="*/ 158750 w 158750"/>
                  <a:gd name="connsiteY0" fmla="*/ 0 h 1981200"/>
                  <a:gd name="connsiteX1" fmla="*/ 79375 w 158750"/>
                  <a:gd name="connsiteY1" fmla="*/ 1978025 h 1981200"/>
                  <a:gd name="connsiteX2" fmla="*/ 79405 w 158750"/>
                  <a:gd name="connsiteY2" fmla="*/ 1981200 h 1981200"/>
                  <a:gd name="connsiteX3" fmla="*/ 26 w 158750"/>
                  <a:gd name="connsiteY3" fmla="*/ 1981200 h 1981200"/>
                  <a:gd name="connsiteX4" fmla="*/ 0 w 158750"/>
                  <a:gd name="connsiteY4" fmla="*/ 1978025 h 1981200"/>
                  <a:gd name="connsiteX5" fmla="*/ 158750 w 158750"/>
                  <a:gd name="connsiteY5" fmla="*/ 0 h 198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8750" h="1981200">
                    <a:moveTo>
                      <a:pt x="158750" y="0"/>
                    </a:moveTo>
                    <a:cubicBezTo>
                      <a:pt x="108782" y="466948"/>
                      <a:pt x="79375" y="1199778"/>
                      <a:pt x="79375" y="1978025"/>
                    </a:cubicBezTo>
                    <a:lnTo>
                      <a:pt x="79405" y="1981200"/>
                    </a:lnTo>
                    <a:lnTo>
                      <a:pt x="26" y="1981200"/>
                    </a:lnTo>
                    <a:lnTo>
                      <a:pt x="0" y="1978025"/>
                    </a:lnTo>
                    <a:cubicBezTo>
                      <a:pt x="0" y="885592"/>
                      <a:pt x="71075" y="0"/>
                      <a:pt x="15875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楕円 341">
                <a:extLst>
                  <a:ext uri="{FF2B5EF4-FFF2-40B4-BE49-F238E27FC236}">
                    <a16:creationId xmlns:a16="http://schemas.microsoft.com/office/drawing/2014/main" id="{1C33F601-1180-4ADF-A690-2C2B9ADA816E}"/>
                  </a:ext>
                </a:extLst>
              </p:cNvPr>
              <p:cNvSpPr/>
              <p:nvPr/>
            </p:nvSpPr>
            <p:spPr>
              <a:xfrm rot="18000000">
                <a:off x="2705101" y="2942590"/>
                <a:ext cx="215899" cy="895352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楕円 341">
                <a:extLst>
                  <a:ext uri="{FF2B5EF4-FFF2-40B4-BE49-F238E27FC236}">
                    <a16:creationId xmlns:a16="http://schemas.microsoft.com/office/drawing/2014/main" id="{D28EB875-6CDC-44D9-AAC2-0691B15DA83B}"/>
                  </a:ext>
                </a:extLst>
              </p:cNvPr>
              <p:cNvSpPr/>
              <p:nvPr/>
            </p:nvSpPr>
            <p:spPr>
              <a:xfrm rot="3600000">
                <a:off x="3511551" y="2942589"/>
                <a:ext cx="215899" cy="895352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楕円 341">
                <a:extLst>
                  <a:ext uri="{FF2B5EF4-FFF2-40B4-BE49-F238E27FC236}">
                    <a16:creationId xmlns:a16="http://schemas.microsoft.com/office/drawing/2014/main" id="{623E6F4A-27FB-4AE3-9D84-BBB340E71BA9}"/>
                  </a:ext>
                </a:extLst>
              </p:cNvPr>
              <p:cNvSpPr/>
              <p:nvPr/>
            </p:nvSpPr>
            <p:spPr>
              <a:xfrm rot="18000000">
                <a:off x="2705101" y="2782570"/>
                <a:ext cx="215899" cy="895352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楕円 341">
                <a:extLst>
                  <a:ext uri="{FF2B5EF4-FFF2-40B4-BE49-F238E27FC236}">
                    <a16:creationId xmlns:a16="http://schemas.microsoft.com/office/drawing/2014/main" id="{599ADD0F-4701-4C71-A7F6-0103D9B22E4F}"/>
                  </a:ext>
                </a:extLst>
              </p:cNvPr>
              <p:cNvSpPr/>
              <p:nvPr/>
            </p:nvSpPr>
            <p:spPr>
              <a:xfrm rot="3600000">
                <a:off x="3511551" y="2782569"/>
                <a:ext cx="215899" cy="895352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楕円 341">
                <a:extLst>
                  <a:ext uri="{FF2B5EF4-FFF2-40B4-BE49-F238E27FC236}">
                    <a16:creationId xmlns:a16="http://schemas.microsoft.com/office/drawing/2014/main" id="{6B08F5E2-6D1A-45E6-9730-3C93E41FE3EB}"/>
                  </a:ext>
                </a:extLst>
              </p:cNvPr>
              <p:cNvSpPr/>
              <p:nvPr/>
            </p:nvSpPr>
            <p:spPr>
              <a:xfrm rot="18000000">
                <a:off x="2729898" y="2682061"/>
                <a:ext cx="205426" cy="851919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楕円 341">
                <a:extLst>
                  <a:ext uri="{FF2B5EF4-FFF2-40B4-BE49-F238E27FC236}">
                    <a16:creationId xmlns:a16="http://schemas.microsoft.com/office/drawing/2014/main" id="{59FA5F7F-2C87-4847-99E8-054CA22DE090}"/>
                  </a:ext>
                </a:extLst>
              </p:cNvPr>
              <p:cNvSpPr/>
              <p:nvPr/>
            </p:nvSpPr>
            <p:spPr>
              <a:xfrm rot="3600000">
                <a:off x="3497227" y="2682060"/>
                <a:ext cx="205426" cy="851919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楕円 341">
                <a:extLst>
                  <a:ext uri="{FF2B5EF4-FFF2-40B4-BE49-F238E27FC236}">
                    <a16:creationId xmlns:a16="http://schemas.microsoft.com/office/drawing/2014/main" id="{29CA9307-7DA7-4FCE-BF42-7429B76ADD59}"/>
                  </a:ext>
                </a:extLst>
              </p:cNvPr>
              <p:cNvSpPr/>
              <p:nvPr/>
            </p:nvSpPr>
            <p:spPr>
              <a:xfrm rot="18000000">
                <a:off x="2729898" y="2529804"/>
                <a:ext cx="205426" cy="851919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楕円 341">
                <a:extLst>
                  <a:ext uri="{FF2B5EF4-FFF2-40B4-BE49-F238E27FC236}">
                    <a16:creationId xmlns:a16="http://schemas.microsoft.com/office/drawing/2014/main" id="{08A38352-BDF1-45AF-BC82-AFFF1A4F01EA}"/>
                  </a:ext>
                </a:extLst>
              </p:cNvPr>
              <p:cNvSpPr/>
              <p:nvPr/>
            </p:nvSpPr>
            <p:spPr>
              <a:xfrm rot="3600000">
                <a:off x="3497227" y="2529803"/>
                <a:ext cx="205426" cy="851919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楕円 341">
                <a:extLst>
                  <a:ext uri="{FF2B5EF4-FFF2-40B4-BE49-F238E27FC236}">
                    <a16:creationId xmlns:a16="http://schemas.microsoft.com/office/drawing/2014/main" id="{142A1796-E2A4-4FCE-BB7E-8D0A275726DF}"/>
                  </a:ext>
                </a:extLst>
              </p:cNvPr>
              <p:cNvSpPr/>
              <p:nvPr/>
            </p:nvSpPr>
            <p:spPr>
              <a:xfrm rot="18000000">
                <a:off x="2779490" y="2415798"/>
                <a:ext cx="184480" cy="765056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楕円 341">
                <a:extLst>
                  <a:ext uri="{FF2B5EF4-FFF2-40B4-BE49-F238E27FC236}">
                    <a16:creationId xmlns:a16="http://schemas.microsoft.com/office/drawing/2014/main" id="{3CD5237E-7FE4-4989-9CD7-73B67C13659B}"/>
                  </a:ext>
                </a:extLst>
              </p:cNvPr>
              <p:cNvSpPr/>
              <p:nvPr/>
            </p:nvSpPr>
            <p:spPr>
              <a:xfrm rot="3600000">
                <a:off x="3468581" y="2415797"/>
                <a:ext cx="184480" cy="765056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楕円 341">
                <a:extLst>
                  <a:ext uri="{FF2B5EF4-FFF2-40B4-BE49-F238E27FC236}">
                    <a16:creationId xmlns:a16="http://schemas.microsoft.com/office/drawing/2014/main" id="{5C28F26E-5A11-4CA9-AFF9-2F33F1F096DE}"/>
                  </a:ext>
                </a:extLst>
              </p:cNvPr>
              <p:cNvSpPr/>
              <p:nvPr/>
            </p:nvSpPr>
            <p:spPr>
              <a:xfrm rot="18000000">
                <a:off x="2779490" y="2279065"/>
                <a:ext cx="184480" cy="765056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楕円 341">
                <a:extLst>
                  <a:ext uri="{FF2B5EF4-FFF2-40B4-BE49-F238E27FC236}">
                    <a16:creationId xmlns:a16="http://schemas.microsoft.com/office/drawing/2014/main" id="{E1F0382F-5634-4FD7-B307-3458E3C3D3B4}"/>
                  </a:ext>
                </a:extLst>
              </p:cNvPr>
              <p:cNvSpPr/>
              <p:nvPr/>
            </p:nvSpPr>
            <p:spPr>
              <a:xfrm rot="3600000">
                <a:off x="3468581" y="2279064"/>
                <a:ext cx="184480" cy="765056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楕円 341">
                <a:extLst>
                  <a:ext uri="{FF2B5EF4-FFF2-40B4-BE49-F238E27FC236}">
                    <a16:creationId xmlns:a16="http://schemas.microsoft.com/office/drawing/2014/main" id="{9D5FE01C-1682-46BC-80A8-3840DF4023D0}"/>
                  </a:ext>
                </a:extLst>
              </p:cNvPr>
              <p:cNvSpPr/>
              <p:nvPr/>
            </p:nvSpPr>
            <p:spPr>
              <a:xfrm rot="18000000">
                <a:off x="2829081" y="2223085"/>
                <a:ext cx="163535" cy="678194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楕円 341">
                <a:extLst>
                  <a:ext uri="{FF2B5EF4-FFF2-40B4-BE49-F238E27FC236}">
                    <a16:creationId xmlns:a16="http://schemas.microsoft.com/office/drawing/2014/main" id="{CA42946E-8E95-454B-A4FB-4E06B4736798}"/>
                  </a:ext>
                </a:extLst>
              </p:cNvPr>
              <p:cNvSpPr/>
              <p:nvPr/>
            </p:nvSpPr>
            <p:spPr>
              <a:xfrm rot="3600000">
                <a:off x="3439935" y="2223084"/>
                <a:ext cx="163535" cy="678194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楕円 341">
                <a:extLst>
                  <a:ext uri="{FF2B5EF4-FFF2-40B4-BE49-F238E27FC236}">
                    <a16:creationId xmlns:a16="http://schemas.microsoft.com/office/drawing/2014/main" id="{332C7E47-EE42-4695-80C5-29623C471BE6}"/>
                  </a:ext>
                </a:extLst>
              </p:cNvPr>
              <p:cNvSpPr/>
              <p:nvPr/>
            </p:nvSpPr>
            <p:spPr>
              <a:xfrm rot="18000000">
                <a:off x="2829081" y="2082140"/>
                <a:ext cx="163535" cy="678194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楕円 341">
                <a:extLst>
                  <a:ext uri="{FF2B5EF4-FFF2-40B4-BE49-F238E27FC236}">
                    <a16:creationId xmlns:a16="http://schemas.microsoft.com/office/drawing/2014/main" id="{DC99A854-6668-4BEE-9C6B-7393AB075306}"/>
                  </a:ext>
                </a:extLst>
              </p:cNvPr>
              <p:cNvSpPr/>
              <p:nvPr/>
            </p:nvSpPr>
            <p:spPr>
              <a:xfrm rot="3600000">
                <a:off x="3439935" y="2082139"/>
                <a:ext cx="163535" cy="678194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楕円 341">
                <a:extLst>
                  <a:ext uri="{FF2B5EF4-FFF2-40B4-BE49-F238E27FC236}">
                    <a16:creationId xmlns:a16="http://schemas.microsoft.com/office/drawing/2014/main" id="{E7C6906D-2856-49D1-BCD8-B8D44BB0745F}"/>
                  </a:ext>
                </a:extLst>
              </p:cNvPr>
              <p:cNvSpPr/>
              <p:nvPr/>
            </p:nvSpPr>
            <p:spPr>
              <a:xfrm rot="18000000">
                <a:off x="2871777" y="1981675"/>
                <a:ext cx="145502" cy="603409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楕円 341">
                <a:extLst>
                  <a:ext uri="{FF2B5EF4-FFF2-40B4-BE49-F238E27FC236}">
                    <a16:creationId xmlns:a16="http://schemas.microsoft.com/office/drawing/2014/main" id="{CB0307F7-C861-41C2-B4D4-FACD194DE299}"/>
                  </a:ext>
                </a:extLst>
              </p:cNvPr>
              <p:cNvSpPr/>
              <p:nvPr/>
            </p:nvSpPr>
            <p:spPr>
              <a:xfrm rot="3600000">
                <a:off x="3415272" y="1981674"/>
                <a:ext cx="145502" cy="603409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楕円 341">
                <a:extLst>
                  <a:ext uri="{FF2B5EF4-FFF2-40B4-BE49-F238E27FC236}">
                    <a16:creationId xmlns:a16="http://schemas.microsoft.com/office/drawing/2014/main" id="{E2895F1B-8261-4555-B157-AE4EE0F41463}"/>
                  </a:ext>
                </a:extLst>
              </p:cNvPr>
              <p:cNvSpPr/>
              <p:nvPr/>
            </p:nvSpPr>
            <p:spPr>
              <a:xfrm rot="18000000">
                <a:off x="2871777" y="1836182"/>
                <a:ext cx="145502" cy="603409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楕円 341">
                <a:extLst>
                  <a:ext uri="{FF2B5EF4-FFF2-40B4-BE49-F238E27FC236}">
                    <a16:creationId xmlns:a16="http://schemas.microsoft.com/office/drawing/2014/main" id="{47DA1A92-4C19-4135-AF69-841950675294}"/>
                  </a:ext>
                </a:extLst>
              </p:cNvPr>
              <p:cNvSpPr/>
              <p:nvPr/>
            </p:nvSpPr>
            <p:spPr>
              <a:xfrm rot="3600000">
                <a:off x="3415272" y="1836182"/>
                <a:ext cx="145502" cy="603409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楕円 341">
                <a:extLst>
                  <a:ext uri="{FF2B5EF4-FFF2-40B4-BE49-F238E27FC236}">
                    <a16:creationId xmlns:a16="http://schemas.microsoft.com/office/drawing/2014/main" id="{A51BD94F-BFD7-494B-B84E-35148EA67B29}"/>
                  </a:ext>
                </a:extLst>
              </p:cNvPr>
              <p:cNvSpPr/>
              <p:nvPr/>
            </p:nvSpPr>
            <p:spPr>
              <a:xfrm rot="18000000">
                <a:off x="2919352" y="1778484"/>
                <a:ext cx="128090" cy="531198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楕円 341">
                <a:extLst>
                  <a:ext uri="{FF2B5EF4-FFF2-40B4-BE49-F238E27FC236}">
                    <a16:creationId xmlns:a16="http://schemas.microsoft.com/office/drawing/2014/main" id="{076AC111-596D-47C5-A4F7-6905B2B8DE23}"/>
                  </a:ext>
                </a:extLst>
              </p:cNvPr>
              <p:cNvSpPr/>
              <p:nvPr/>
            </p:nvSpPr>
            <p:spPr>
              <a:xfrm rot="3600000">
                <a:off x="3397806" y="1778484"/>
                <a:ext cx="128090" cy="531198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楕円 341">
                <a:extLst>
                  <a:ext uri="{FF2B5EF4-FFF2-40B4-BE49-F238E27FC236}">
                    <a16:creationId xmlns:a16="http://schemas.microsoft.com/office/drawing/2014/main" id="{9BF77F8D-86D2-4897-ACBA-09B9CDBFC8B5}"/>
                  </a:ext>
                </a:extLst>
              </p:cNvPr>
              <p:cNvSpPr/>
              <p:nvPr/>
            </p:nvSpPr>
            <p:spPr>
              <a:xfrm rot="18000000">
                <a:off x="2919352" y="1650402"/>
                <a:ext cx="128090" cy="531198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楕円 341">
                <a:extLst>
                  <a:ext uri="{FF2B5EF4-FFF2-40B4-BE49-F238E27FC236}">
                    <a16:creationId xmlns:a16="http://schemas.microsoft.com/office/drawing/2014/main" id="{507F5C24-E887-4EEC-A438-EEA5D98F1972}"/>
                  </a:ext>
                </a:extLst>
              </p:cNvPr>
              <p:cNvSpPr/>
              <p:nvPr/>
            </p:nvSpPr>
            <p:spPr>
              <a:xfrm rot="3600000">
                <a:off x="3397806" y="1650402"/>
                <a:ext cx="128090" cy="531198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楕円 341">
                <a:extLst>
                  <a:ext uri="{FF2B5EF4-FFF2-40B4-BE49-F238E27FC236}">
                    <a16:creationId xmlns:a16="http://schemas.microsoft.com/office/drawing/2014/main" id="{7E5473DC-C763-4871-8759-925340D1E773}"/>
                  </a:ext>
                </a:extLst>
              </p:cNvPr>
              <p:cNvSpPr/>
              <p:nvPr/>
            </p:nvSpPr>
            <p:spPr>
              <a:xfrm rot="18435973">
                <a:off x="2988017" y="1619886"/>
                <a:ext cx="99088" cy="410927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楕円 341">
                <a:extLst>
                  <a:ext uri="{FF2B5EF4-FFF2-40B4-BE49-F238E27FC236}">
                    <a16:creationId xmlns:a16="http://schemas.microsoft.com/office/drawing/2014/main" id="{79B41CBC-F89D-44E0-AFD4-A039E5E71860}"/>
                  </a:ext>
                </a:extLst>
              </p:cNvPr>
              <p:cNvSpPr/>
              <p:nvPr/>
            </p:nvSpPr>
            <p:spPr>
              <a:xfrm rot="3252763">
                <a:off x="3354961" y="1599033"/>
                <a:ext cx="99088" cy="410927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楕円 341">
                <a:extLst>
                  <a:ext uri="{FF2B5EF4-FFF2-40B4-BE49-F238E27FC236}">
                    <a16:creationId xmlns:a16="http://schemas.microsoft.com/office/drawing/2014/main" id="{610CE67E-65D5-4248-A817-F80BDD181EAD}"/>
                  </a:ext>
                </a:extLst>
              </p:cNvPr>
              <p:cNvSpPr/>
              <p:nvPr/>
            </p:nvSpPr>
            <p:spPr>
              <a:xfrm rot="18545968">
                <a:off x="2988017" y="1475390"/>
                <a:ext cx="99088" cy="410927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楕円 341">
                <a:extLst>
                  <a:ext uri="{FF2B5EF4-FFF2-40B4-BE49-F238E27FC236}">
                    <a16:creationId xmlns:a16="http://schemas.microsoft.com/office/drawing/2014/main" id="{4DCCF941-621E-4125-A4CD-2938D09ABEA8}"/>
                  </a:ext>
                </a:extLst>
              </p:cNvPr>
              <p:cNvSpPr/>
              <p:nvPr/>
            </p:nvSpPr>
            <p:spPr>
              <a:xfrm rot="3210720">
                <a:off x="3344919" y="1479803"/>
                <a:ext cx="99088" cy="410927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楕円 341">
                <a:extLst>
                  <a:ext uri="{FF2B5EF4-FFF2-40B4-BE49-F238E27FC236}">
                    <a16:creationId xmlns:a16="http://schemas.microsoft.com/office/drawing/2014/main" id="{D16654B5-1FEE-4F1C-934C-ADCA672C6C11}"/>
                  </a:ext>
                </a:extLst>
              </p:cNvPr>
              <p:cNvSpPr/>
              <p:nvPr/>
            </p:nvSpPr>
            <p:spPr>
              <a:xfrm rot="18649323">
                <a:off x="3033794" y="1371956"/>
                <a:ext cx="79754" cy="330746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楕円 341">
                <a:extLst>
                  <a:ext uri="{FF2B5EF4-FFF2-40B4-BE49-F238E27FC236}">
                    <a16:creationId xmlns:a16="http://schemas.microsoft.com/office/drawing/2014/main" id="{ABCC31DD-F6C9-4EF8-9702-EEB0358C5F63}"/>
                  </a:ext>
                </a:extLst>
              </p:cNvPr>
              <p:cNvSpPr/>
              <p:nvPr/>
            </p:nvSpPr>
            <p:spPr>
              <a:xfrm rot="2990062">
                <a:off x="3331700" y="1371956"/>
                <a:ext cx="79754" cy="330746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楕円 341">
                <a:extLst>
                  <a:ext uri="{FF2B5EF4-FFF2-40B4-BE49-F238E27FC236}">
                    <a16:creationId xmlns:a16="http://schemas.microsoft.com/office/drawing/2014/main" id="{4D6B0FBF-53D5-41C6-BDAD-162F3B691BD4}"/>
                  </a:ext>
                </a:extLst>
              </p:cNvPr>
              <p:cNvSpPr/>
              <p:nvPr/>
            </p:nvSpPr>
            <p:spPr>
              <a:xfrm rot="19608281">
                <a:off x="3073143" y="1224299"/>
                <a:ext cx="79754" cy="330746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楕円 341">
                <a:extLst>
                  <a:ext uri="{FF2B5EF4-FFF2-40B4-BE49-F238E27FC236}">
                    <a16:creationId xmlns:a16="http://schemas.microsoft.com/office/drawing/2014/main" id="{A2E4E54C-8D12-483B-8E65-C66C799436C0}"/>
                  </a:ext>
                </a:extLst>
              </p:cNvPr>
              <p:cNvSpPr/>
              <p:nvPr/>
            </p:nvSpPr>
            <p:spPr>
              <a:xfrm rot="2606021">
                <a:off x="3332868" y="1199822"/>
                <a:ext cx="85692" cy="307825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楕円 341">
                <a:extLst>
                  <a:ext uri="{FF2B5EF4-FFF2-40B4-BE49-F238E27FC236}">
                    <a16:creationId xmlns:a16="http://schemas.microsoft.com/office/drawing/2014/main" id="{F11F3F8A-5156-4750-BE25-26507CBAE9E4}"/>
                  </a:ext>
                </a:extLst>
              </p:cNvPr>
              <p:cNvSpPr/>
              <p:nvPr/>
            </p:nvSpPr>
            <p:spPr>
              <a:xfrm rot="21443255">
                <a:off x="3176289" y="1093725"/>
                <a:ext cx="85692" cy="307825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4B06B6F0-8A27-459D-A1AA-DCDFCFFAA622}"/>
                </a:ext>
              </a:extLst>
            </p:cNvPr>
            <p:cNvGrpSpPr/>
            <p:nvPr/>
          </p:nvGrpSpPr>
          <p:grpSpPr>
            <a:xfrm>
              <a:off x="2299103" y="1091838"/>
              <a:ext cx="1853456" cy="2624025"/>
              <a:chOff x="2299103" y="1091838"/>
              <a:chExt cx="1853456" cy="2624025"/>
            </a:xfrm>
          </p:grpSpPr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10A62444-DF76-48EA-95F4-B7B099D196F0}"/>
                  </a:ext>
                </a:extLst>
              </p:cNvPr>
              <p:cNvSpPr/>
              <p:nvPr/>
            </p:nvSpPr>
            <p:spPr>
              <a:xfrm rot="21444067">
                <a:off x="3145823" y="1381237"/>
                <a:ext cx="165983" cy="2334626"/>
              </a:xfrm>
              <a:custGeom>
                <a:avLst/>
                <a:gdLst>
                  <a:gd name="connsiteX0" fmla="*/ 158750 w 158750"/>
                  <a:gd name="connsiteY0" fmla="*/ 0 h 1981200"/>
                  <a:gd name="connsiteX1" fmla="*/ 79375 w 158750"/>
                  <a:gd name="connsiteY1" fmla="*/ 1978025 h 1981200"/>
                  <a:gd name="connsiteX2" fmla="*/ 79405 w 158750"/>
                  <a:gd name="connsiteY2" fmla="*/ 1981200 h 1981200"/>
                  <a:gd name="connsiteX3" fmla="*/ 26 w 158750"/>
                  <a:gd name="connsiteY3" fmla="*/ 1981200 h 1981200"/>
                  <a:gd name="connsiteX4" fmla="*/ 0 w 158750"/>
                  <a:gd name="connsiteY4" fmla="*/ 1978025 h 1981200"/>
                  <a:gd name="connsiteX5" fmla="*/ 158750 w 158750"/>
                  <a:gd name="connsiteY5" fmla="*/ 0 h 198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8750" h="1981200">
                    <a:moveTo>
                      <a:pt x="158750" y="0"/>
                    </a:moveTo>
                    <a:cubicBezTo>
                      <a:pt x="108782" y="466948"/>
                      <a:pt x="79375" y="1199778"/>
                      <a:pt x="79375" y="1978025"/>
                    </a:cubicBezTo>
                    <a:lnTo>
                      <a:pt x="79405" y="1981200"/>
                    </a:lnTo>
                    <a:lnTo>
                      <a:pt x="26" y="1981200"/>
                    </a:lnTo>
                    <a:lnTo>
                      <a:pt x="0" y="1978025"/>
                    </a:lnTo>
                    <a:cubicBezTo>
                      <a:pt x="0" y="885592"/>
                      <a:pt x="71075" y="0"/>
                      <a:pt x="15875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楕円 341">
                <a:extLst>
                  <a:ext uri="{FF2B5EF4-FFF2-40B4-BE49-F238E27FC236}">
                    <a16:creationId xmlns:a16="http://schemas.microsoft.com/office/drawing/2014/main" id="{014DFBF3-954D-494B-8FCC-AB7E984F445D}"/>
                  </a:ext>
                </a:extLst>
              </p:cNvPr>
              <p:cNvSpPr/>
              <p:nvPr/>
            </p:nvSpPr>
            <p:spPr>
              <a:xfrm rot="16681637">
                <a:off x="2638829" y="3088758"/>
                <a:ext cx="215899" cy="895352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楕円 341">
                <a:extLst>
                  <a:ext uri="{FF2B5EF4-FFF2-40B4-BE49-F238E27FC236}">
                    <a16:creationId xmlns:a16="http://schemas.microsoft.com/office/drawing/2014/main" id="{9DB3C0E7-4D44-480D-AF82-C70C970A5FBB}"/>
                  </a:ext>
                </a:extLst>
              </p:cNvPr>
              <p:cNvSpPr/>
              <p:nvPr/>
            </p:nvSpPr>
            <p:spPr>
              <a:xfrm rot="4264582">
                <a:off x="3596933" y="3006414"/>
                <a:ext cx="215899" cy="895352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楕円 341">
                <a:extLst>
                  <a:ext uri="{FF2B5EF4-FFF2-40B4-BE49-F238E27FC236}">
                    <a16:creationId xmlns:a16="http://schemas.microsoft.com/office/drawing/2014/main" id="{6449D141-B928-4E5A-AEBF-0F2340EA3633}"/>
                  </a:ext>
                </a:extLst>
              </p:cNvPr>
              <p:cNvSpPr/>
              <p:nvPr/>
            </p:nvSpPr>
            <p:spPr>
              <a:xfrm rot="17637099">
                <a:off x="2679985" y="2821190"/>
                <a:ext cx="215899" cy="895352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楕円 341">
                <a:extLst>
                  <a:ext uri="{FF2B5EF4-FFF2-40B4-BE49-F238E27FC236}">
                    <a16:creationId xmlns:a16="http://schemas.microsoft.com/office/drawing/2014/main" id="{B2B599BC-4F32-47D9-AC83-BCCF89BDB09F}"/>
                  </a:ext>
                </a:extLst>
              </p:cNvPr>
              <p:cNvSpPr/>
              <p:nvPr/>
            </p:nvSpPr>
            <p:spPr>
              <a:xfrm rot="3881713">
                <a:off x="3556718" y="2801172"/>
                <a:ext cx="215899" cy="895352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楕円 341">
                <a:extLst>
                  <a:ext uri="{FF2B5EF4-FFF2-40B4-BE49-F238E27FC236}">
                    <a16:creationId xmlns:a16="http://schemas.microsoft.com/office/drawing/2014/main" id="{8486ED09-061B-4F54-82C1-8A5971700797}"/>
                  </a:ext>
                </a:extLst>
              </p:cNvPr>
              <p:cNvSpPr/>
              <p:nvPr/>
            </p:nvSpPr>
            <p:spPr>
              <a:xfrm rot="18000000">
                <a:off x="2729898" y="2682061"/>
                <a:ext cx="205426" cy="851919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楕円 341">
                <a:extLst>
                  <a:ext uri="{FF2B5EF4-FFF2-40B4-BE49-F238E27FC236}">
                    <a16:creationId xmlns:a16="http://schemas.microsoft.com/office/drawing/2014/main" id="{776DF8B8-4632-412A-A46A-35DF085E86BD}"/>
                  </a:ext>
                </a:extLst>
              </p:cNvPr>
              <p:cNvSpPr/>
              <p:nvPr/>
            </p:nvSpPr>
            <p:spPr>
              <a:xfrm rot="3600000">
                <a:off x="3497227" y="2682060"/>
                <a:ext cx="205426" cy="851919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楕円 341">
                <a:extLst>
                  <a:ext uri="{FF2B5EF4-FFF2-40B4-BE49-F238E27FC236}">
                    <a16:creationId xmlns:a16="http://schemas.microsoft.com/office/drawing/2014/main" id="{D1F2C8BF-769D-4C4F-A01D-D5BB754BEAD6}"/>
                  </a:ext>
                </a:extLst>
              </p:cNvPr>
              <p:cNvSpPr/>
              <p:nvPr/>
            </p:nvSpPr>
            <p:spPr>
              <a:xfrm rot="18000000">
                <a:off x="2729898" y="2529804"/>
                <a:ext cx="205426" cy="851919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楕円 341">
                <a:extLst>
                  <a:ext uri="{FF2B5EF4-FFF2-40B4-BE49-F238E27FC236}">
                    <a16:creationId xmlns:a16="http://schemas.microsoft.com/office/drawing/2014/main" id="{D19DBDA7-7120-428F-97D8-5427C1291E31}"/>
                  </a:ext>
                </a:extLst>
              </p:cNvPr>
              <p:cNvSpPr/>
              <p:nvPr/>
            </p:nvSpPr>
            <p:spPr>
              <a:xfrm rot="3600000">
                <a:off x="3497227" y="2529803"/>
                <a:ext cx="205426" cy="851919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楕円 341">
                <a:extLst>
                  <a:ext uri="{FF2B5EF4-FFF2-40B4-BE49-F238E27FC236}">
                    <a16:creationId xmlns:a16="http://schemas.microsoft.com/office/drawing/2014/main" id="{643A85B3-8204-4C3F-B91A-61BF50AE7F19}"/>
                  </a:ext>
                </a:extLst>
              </p:cNvPr>
              <p:cNvSpPr/>
              <p:nvPr/>
            </p:nvSpPr>
            <p:spPr>
              <a:xfrm rot="18000000">
                <a:off x="2779490" y="2415798"/>
                <a:ext cx="184480" cy="765056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楕円 341">
                <a:extLst>
                  <a:ext uri="{FF2B5EF4-FFF2-40B4-BE49-F238E27FC236}">
                    <a16:creationId xmlns:a16="http://schemas.microsoft.com/office/drawing/2014/main" id="{A9B6DBDF-FF89-43BB-8109-4C673A58E55C}"/>
                  </a:ext>
                </a:extLst>
              </p:cNvPr>
              <p:cNvSpPr/>
              <p:nvPr/>
            </p:nvSpPr>
            <p:spPr>
              <a:xfrm rot="3600000">
                <a:off x="3468581" y="2415797"/>
                <a:ext cx="184480" cy="765056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楕円 341">
                <a:extLst>
                  <a:ext uri="{FF2B5EF4-FFF2-40B4-BE49-F238E27FC236}">
                    <a16:creationId xmlns:a16="http://schemas.microsoft.com/office/drawing/2014/main" id="{84A86D2B-C6DB-4F8C-BE78-CB08D950D638}"/>
                  </a:ext>
                </a:extLst>
              </p:cNvPr>
              <p:cNvSpPr/>
              <p:nvPr/>
            </p:nvSpPr>
            <p:spPr>
              <a:xfrm rot="18000000">
                <a:off x="2779490" y="2279065"/>
                <a:ext cx="184480" cy="765056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楕円 341">
                <a:extLst>
                  <a:ext uri="{FF2B5EF4-FFF2-40B4-BE49-F238E27FC236}">
                    <a16:creationId xmlns:a16="http://schemas.microsoft.com/office/drawing/2014/main" id="{4279418C-A042-424E-B587-EFAF9D77A070}"/>
                  </a:ext>
                </a:extLst>
              </p:cNvPr>
              <p:cNvSpPr/>
              <p:nvPr/>
            </p:nvSpPr>
            <p:spPr>
              <a:xfrm rot="3600000">
                <a:off x="3468581" y="2279064"/>
                <a:ext cx="184480" cy="765056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楕円 341">
                <a:extLst>
                  <a:ext uri="{FF2B5EF4-FFF2-40B4-BE49-F238E27FC236}">
                    <a16:creationId xmlns:a16="http://schemas.microsoft.com/office/drawing/2014/main" id="{4156A89B-3BA0-4AEE-9445-C0F1EA4BAEDA}"/>
                  </a:ext>
                </a:extLst>
              </p:cNvPr>
              <p:cNvSpPr/>
              <p:nvPr/>
            </p:nvSpPr>
            <p:spPr>
              <a:xfrm rot="18000000">
                <a:off x="2829081" y="2223085"/>
                <a:ext cx="163535" cy="678194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楕円 341">
                <a:extLst>
                  <a:ext uri="{FF2B5EF4-FFF2-40B4-BE49-F238E27FC236}">
                    <a16:creationId xmlns:a16="http://schemas.microsoft.com/office/drawing/2014/main" id="{4864FD6B-91F2-4F7D-A3BA-06847B475711}"/>
                  </a:ext>
                </a:extLst>
              </p:cNvPr>
              <p:cNvSpPr/>
              <p:nvPr/>
            </p:nvSpPr>
            <p:spPr>
              <a:xfrm rot="3600000">
                <a:off x="3439935" y="2223084"/>
                <a:ext cx="163535" cy="678194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楕円 341">
                <a:extLst>
                  <a:ext uri="{FF2B5EF4-FFF2-40B4-BE49-F238E27FC236}">
                    <a16:creationId xmlns:a16="http://schemas.microsoft.com/office/drawing/2014/main" id="{4053EE07-4B3C-45DA-9914-4F487380C741}"/>
                  </a:ext>
                </a:extLst>
              </p:cNvPr>
              <p:cNvSpPr/>
              <p:nvPr/>
            </p:nvSpPr>
            <p:spPr>
              <a:xfrm rot="18000000">
                <a:off x="2829081" y="2082140"/>
                <a:ext cx="163535" cy="678194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楕円 341">
                <a:extLst>
                  <a:ext uri="{FF2B5EF4-FFF2-40B4-BE49-F238E27FC236}">
                    <a16:creationId xmlns:a16="http://schemas.microsoft.com/office/drawing/2014/main" id="{153ED93C-20FD-4A26-915C-FF81A1D1A88E}"/>
                  </a:ext>
                </a:extLst>
              </p:cNvPr>
              <p:cNvSpPr/>
              <p:nvPr/>
            </p:nvSpPr>
            <p:spPr>
              <a:xfrm rot="3600000">
                <a:off x="3439935" y="2082139"/>
                <a:ext cx="163535" cy="678194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楕円 341">
                <a:extLst>
                  <a:ext uri="{FF2B5EF4-FFF2-40B4-BE49-F238E27FC236}">
                    <a16:creationId xmlns:a16="http://schemas.microsoft.com/office/drawing/2014/main" id="{18DB29C7-CDB8-4793-BCDA-19BA0C98CCF9}"/>
                  </a:ext>
                </a:extLst>
              </p:cNvPr>
              <p:cNvSpPr/>
              <p:nvPr/>
            </p:nvSpPr>
            <p:spPr>
              <a:xfrm rot="18000000">
                <a:off x="2871777" y="1981675"/>
                <a:ext cx="145502" cy="603409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楕円 341">
                <a:extLst>
                  <a:ext uri="{FF2B5EF4-FFF2-40B4-BE49-F238E27FC236}">
                    <a16:creationId xmlns:a16="http://schemas.microsoft.com/office/drawing/2014/main" id="{D686FB11-D3EF-4406-8ED7-0049EC0E607D}"/>
                  </a:ext>
                </a:extLst>
              </p:cNvPr>
              <p:cNvSpPr/>
              <p:nvPr/>
            </p:nvSpPr>
            <p:spPr>
              <a:xfrm rot="3600000">
                <a:off x="3415272" y="1981674"/>
                <a:ext cx="145502" cy="603409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楕円 341">
                <a:extLst>
                  <a:ext uri="{FF2B5EF4-FFF2-40B4-BE49-F238E27FC236}">
                    <a16:creationId xmlns:a16="http://schemas.microsoft.com/office/drawing/2014/main" id="{B7A31CF6-CAB5-418B-B2E8-E0A7B03D8654}"/>
                  </a:ext>
                </a:extLst>
              </p:cNvPr>
              <p:cNvSpPr/>
              <p:nvPr/>
            </p:nvSpPr>
            <p:spPr>
              <a:xfrm rot="18000000">
                <a:off x="2871777" y="1836182"/>
                <a:ext cx="145502" cy="603409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楕円 341">
                <a:extLst>
                  <a:ext uri="{FF2B5EF4-FFF2-40B4-BE49-F238E27FC236}">
                    <a16:creationId xmlns:a16="http://schemas.microsoft.com/office/drawing/2014/main" id="{C60A99B4-BEF1-42B1-9295-E6052886C216}"/>
                  </a:ext>
                </a:extLst>
              </p:cNvPr>
              <p:cNvSpPr/>
              <p:nvPr/>
            </p:nvSpPr>
            <p:spPr>
              <a:xfrm rot="3600000">
                <a:off x="3415272" y="1836182"/>
                <a:ext cx="145502" cy="603409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楕円 341">
                <a:extLst>
                  <a:ext uri="{FF2B5EF4-FFF2-40B4-BE49-F238E27FC236}">
                    <a16:creationId xmlns:a16="http://schemas.microsoft.com/office/drawing/2014/main" id="{77CABB0C-B8A9-44EC-AB56-4F79A6E95AFC}"/>
                  </a:ext>
                </a:extLst>
              </p:cNvPr>
              <p:cNvSpPr/>
              <p:nvPr/>
            </p:nvSpPr>
            <p:spPr>
              <a:xfrm rot="18000000">
                <a:off x="2919352" y="1778484"/>
                <a:ext cx="128090" cy="531198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楕円 341">
                <a:extLst>
                  <a:ext uri="{FF2B5EF4-FFF2-40B4-BE49-F238E27FC236}">
                    <a16:creationId xmlns:a16="http://schemas.microsoft.com/office/drawing/2014/main" id="{F083F208-65A3-487D-ACBD-A4B0B52DFF6F}"/>
                  </a:ext>
                </a:extLst>
              </p:cNvPr>
              <p:cNvSpPr/>
              <p:nvPr/>
            </p:nvSpPr>
            <p:spPr>
              <a:xfrm rot="3600000">
                <a:off x="3397806" y="1778484"/>
                <a:ext cx="128090" cy="531198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楕円 341">
                <a:extLst>
                  <a:ext uri="{FF2B5EF4-FFF2-40B4-BE49-F238E27FC236}">
                    <a16:creationId xmlns:a16="http://schemas.microsoft.com/office/drawing/2014/main" id="{39D4B937-5DA7-49B2-B2F5-0CCBBAEF760E}"/>
                  </a:ext>
                </a:extLst>
              </p:cNvPr>
              <p:cNvSpPr/>
              <p:nvPr/>
            </p:nvSpPr>
            <p:spPr>
              <a:xfrm rot="18000000">
                <a:off x="2919352" y="1650402"/>
                <a:ext cx="128090" cy="531198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楕円 341">
                <a:extLst>
                  <a:ext uri="{FF2B5EF4-FFF2-40B4-BE49-F238E27FC236}">
                    <a16:creationId xmlns:a16="http://schemas.microsoft.com/office/drawing/2014/main" id="{607405E4-FD1E-47B7-BBBE-076599EA6424}"/>
                  </a:ext>
                </a:extLst>
              </p:cNvPr>
              <p:cNvSpPr/>
              <p:nvPr/>
            </p:nvSpPr>
            <p:spPr>
              <a:xfrm rot="3600000">
                <a:off x="3397806" y="1650402"/>
                <a:ext cx="128090" cy="531198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楕円 341">
                <a:extLst>
                  <a:ext uri="{FF2B5EF4-FFF2-40B4-BE49-F238E27FC236}">
                    <a16:creationId xmlns:a16="http://schemas.microsoft.com/office/drawing/2014/main" id="{1BE2569E-19CE-4B9A-9B14-95157B2B2B9B}"/>
                  </a:ext>
                </a:extLst>
              </p:cNvPr>
              <p:cNvSpPr/>
              <p:nvPr/>
            </p:nvSpPr>
            <p:spPr>
              <a:xfrm rot="18435973">
                <a:off x="2988017" y="1619886"/>
                <a:ext cx="99088" cy="410927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楕円 341">
                <a:extLst>
                  <a:ext uri="{FF2B5EF4-FFF2-40B4-BE49-F238E27FC236}">
                    <a16:creationId xmlns:a16="http://schemas.microsoft.com/office/drawing/2014/main" id="{A194306D-2536-4756-A12D-101F629E5F4E}"/>
                  </a:ext>
                </a:extLst>
              </p:cNvPr>
              <p:cNvSpPr/>
              <p:nvPr/>
            </p:nvSpPr>
            <p:spPr>
              <a:xfrm rot="3252763">
                <a:off x="3354961" y="1599033"/>
                <a:ext cx="99088" cy="410927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楕円 341">
                <a:extLst>
                  <a:ext uri="{FF2B5EF4-FFF2-40B4-BE49-F238E27FC236}">
                    <a16:creationId xmlns:a16="http://schemas.microsoft.com/office/drawing/2014/main" id="{4AA43800-42D2-4096-9C28-664E8D268145}"/>
                  </a:ext>
                </a:extLst>
              </p:cNvPr>
              <p:cNvSpPr/>
              <p:nvPr/>
            </p:nvSpPr>
            <p:spPr>
              <a:xfrm rot="18545968">
                <a:off x="2988017" y="1475390"/>
                <a:ext cx="99088" cy="410927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楕円 341">
                <a:extLst>
                  <a:ext uri="{FF2B5EF4-FFF2-40B4-BE49-F238E27FC236}">
                    <a16:creationId xmlns:a16="http://schemas.microsoft.com/office/drawing/2014/main" id="{88EA3F97-D4A9-4768-A804-F8D44B85BEF5}"/>
                  </a:ext>
                </a:extLst>
              </p:cNvPr>
              <p:cNvSpPr/>
              <p:nvPr/>
            </p:nvSpPr>
            <p:spPr>
              <a:xfrm rot="3210720">
                <a:off x="3344919" y="1479803"/>
                <a:ext cx="99088" cy="410927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楕円 341">
                <a:extLst>
                  <a:ext uri="{FF2B5EF4-FFF2-40B4-BE49-F238E27FC236}">
                    <a16:creationId xmlns:a16="http://schemas.microsoft.com/office/drawing/2014/main" id="{0BAA7A83-2BCD-4D22-B069-AB7B2B656A18}"/>
                  </a:ext>
                </a:extLst>
              </p:cNvPr>
              <p:cNvSpPr/>
              <p:nvPr/>
            </p:nvSpPr>
            <p:spPr>
              <a:xfrm rot="18649323">
                <a:off x="3024873" y="1396915"/>
                <a:ext cx="79754" cy="330746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楕円 341">
                <a:extLst>
                  <a:ext uri="{FF2B5EF4-FFF2-40B4-BE49-F238E27FC236}">
                    <a16:creationId xmlns:a16="http://schemas.microsoft.com/office/drawing/2014/main" id="{BAAB552F-988C-4385-AFA6-96C512495725}"/>
                  </a:ext>
                </a:extLst>
              </p:cNvPr>
              <p:cNvSpPr/>
              <p:nvPr/>
            </p:nvSpPr>
            <p:spPr>
              <a:xfrm rot="2990062">
                <a:off x="3331700" y="1371956"/>
                <a:ext cx="79754" cy="330746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楕円 341">
                <a:extLst>
                  <a:ext uri="{FF2B5EF4-FFF2-40B4-BE49-F238E27FC236}">
                    <a16:creationId xmlns:a16="http://schemas.microsoft.com/office/drawing/2014/main" id="{ADA3A58A-4760-451B-B25F-231B9BB778EC}"/>
                  </a:ext>
                </a:extLst>
              </p:cNvPr>
              <p:cNvSpPr/>
              <p:nvPr/>
            </p:nvSpPr>
            <p:spPr>
              <a:xfrm rot="19608281">
                <a:off x="3077769" y="1135525"/>
                <a:ext cx="79754" cy="330746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楕円 341">
                <a:extLst>
                  <a:ext uri="{FF2B5EF4-FFF2-40B4-BE49-F238E27FC236}">
                    <a16:creationId xmlns:a16="http://schemas.microsoft.com/office/drawing/2014/main" id="{217F2A04-D168-436A-9663-605591B8A8D0}"/>
                  </a:ext>
                </a:extLst>
              </p:cNvPr>
              <p:cNvSpPr/>
              <p:nvPr/>
            </p:nvSpPr>
            <p:spPr>
              <a:xfrm rot="2428337">
                <a:off x="3326388" y="1126058"/>
                <a:ext cx="64582" cy="297495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楕円 341">
                <a:extLst>
                  <a:ext uri="{FF2B5EF4-FFF2-40B4-BE49-F238E27FC236}">
                    <a16:creationId xmlns:a16="http://schemas.microsoft.com/office/drawing/2014/main" id="{B0A1390B-79A7-49C6-B346-4DBB9FEEA880}"/>
                  </a:ext>
                </a:extLst>
              </p:cNvPr>
              <p:cNvSpPr/>
              <p:nvPr/>
            </p:nvSpPr>
            <p:spPr>
              <a:xfrm rot="18843963">
                <a:off x="3039353" y="1273801"/>
                <a:ext cx="84086" cy="323538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楕円 341">
                <a:extLst>
                  <a:ext uri="{FF2B5EF4-FFF2-40B4-BE49-F238E27FC236}">
                    <a16:creationId xmlns:a16="http://schemas.microsoft.com/office/drawing/2014/main" id="{639CABD6-20D5-4DEE-B2A1-690252BDD365}"/>
                  </a:ext>
                </a:extLst>
              </p:cNvPr>
              <p:cNvSpPr/>
              <p:nvPr/>
            </p:nvSpPr>
            <p:spPr>
              <a:xfrm rot="20539169">
                <a:off x="3169915" y="1091838"/>
                <a:ext cx="66560" cy="323538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楕円 341">
                <a:extLst>
                  <a:ext uri="{FF2B5EF4-FFF2-40B4-BE49-F238E27FC236}">
                    <a16:creationId xmlns:a16="http://schemas.microsoft.com/office/drawing/2014/main" id="{94E9C1E0-CDA1-4304-8ACA-BFE06CF2C505}"/>
                  </a:ext>
                </a:extLst>
              </p:cNvPr>
              <p:cNvSpPr/>
              <p:nvPr/>
            </p:nvSpPr>
            <p:spPr>
              <a:xfrm rot="2795160">
                <a:off x="3345683" y="1226059"/>
                <a:ext cx="70815" cy="345238"/>
              </a:xfrm>
              <a:custGeom>
                <a:avLst/>
                <a:gdLst>
                  <a:gd name="connsiteX0" fmla="*/ 0 w 581025"/>
                  <a:gd name="connsiteY0" fmla="*/ 1319213 h 2638425"/>
                  <a:gd name="connsiteX1" fmla="*/ 290513 w 581025"/>
                  <a:gd name="connsiteY1" fmla="*/ 0 h 2638425"/>
                  <a:gd name="connsiteX2" fmla="*/ 581026 w 581025"/>
                  <a:gd name="connsiteY2" fmla="*/ 1319213 h 2638425"/>
                  <a:gd name="connsiteX3" fmla="*/ 290513 w 581025"/>
                  <a:gd name="connsiteY3" fmla="*/ 2638426 h 2638425"/>
                  <a:gd name="connsiteX4" fmla="*/ 0 w 581025"/>
                  <a:gd name="connsiteY4" fmla="*/ 1319213 h 2638425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  <a:gd name="connsiteX0" fmla="*/ 0 w 581026"/>
                  <a:gd name="connsiteY0" fmla="*/ 1319213 h 2638426"/>
                  <a:gd name="connsiteX1" fmla="*/ 290513 w 581026"/>
                  <a:gd name="connsiteY1" fmla="*/ 0 h 2638426"/>
                  <a:gd name="connsiteX2" fmla="*/ 581026 w 581026"/>
                  <a:gd name="connsiteY2" fmla="*/ 1319213 h 2638426"/>
                  <a:gd name="connsiteX3" fmla="*/ 290513 w 581026"/>
                  <a:gd name="connsiteY3" fmla="*/ 2638426 h 2638426"/>
                  <a:gd name="connsiteX4" fmla="*/ 0 w 581026"/>
                  <a:gd name="connsiteY4" fmla="*/ 1319213 h 263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026" h="2638426">
                    <a:moveTo>
                      <a:pt x="0" y="1319213"/>
                    </a:moveTo>
                    <a:cubicBezTo>
                      <a:pt x="0" y="590632"/>
                      <a:pt x="180867" y="177800"/>
                      <a:pt x="290513" y="0"/>
                    </a:cubicBezTo>
                    <a:cubicBezTo>
                      <a:pt x="406509" y="171450"/>
                      <a:pt x="581026" y="590632"/>
                      <a:pt x="581026" y="1319213"/>
                    </a:cubicBezTo>
                    <a:cubicBezTo>
                      <a:pt x="581026" y="2047794"/>
                      <a:pt x="450959" y="2638426"/>
                      <a:pt x="290513" y="2638426"/>
                    </a:cubicBezTo>
                    <a:cubicBezTo>
                      <a:pt x="130067" y="2638426"/>
                      <a:pt x="0" y="2047794"/>
                      <a:pt x="0" y="13192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888F7365-2606-49EF-9FB0-891E02D1F244}"/>
                </a:ext>
              </a:extLst>
            </p:cNvPr>
            <p:cNvGrpSpPr/>
            <p:nvPr/>
          </p:nvGrpSpPr>
          <p:grpSpPr>
            <a:xfrm rot="2428849">
              <a:off x="3200433" y="3148624"/>
              <a:ext cx="329318" cy="353582"/>
              <a:chOff x="5533174" y="3079750"/>
              <a:chExt cx="416775" cy="447483"/>
            </a:xfrm>
          </p:grpSpPr>
          <p:sp>
            <p:nvSpPr>
              <p:cNvPr id="253" name="楕円 252">
                <a:extLst>
                  <a:ext uri="{FF2B5EF4-FFF2-40B4-BE49-F238E27FC236}">
                    <a16:creationId xmlns:a16="http://schemas.microsoft.com/office/drawing/2014/main" id="{AD401101-BFEB-4E09-8574-E432412021C8}"/>
                  </a:ext>
                </a:extLst>
              </p:cNvPr>
              <p:cNvSpPr/>
              <p:nvPr/>
            </p:nvSpPr>
            <p:spPr>
              <a:xfrm>
                <a:off x="5533174" y="3079750"/>
                <a:ext cx="416775" cy="447483"/>
              </a:xfrm>
              <a:prstGeom prst="ellipse">
                <a:avLst/>
              </a:prstGeom>
              <a:gradFill flip="none" rotWithShape="1">
                <a:gsLst>
                  <a:gs pos="40000">
                    <a:srgbClr val="FF0066"/>
                  </a:gs>
                  <a:gs pos="100000">
                    <a:srgbClr val="FF99CC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楕円 253">
                <a:extLst>
                  <a:ext uri="{FF2B5EF4-FFF2-40B4-BE49-F238E27FC236}">
                    <a16:creationId xmlns:a16="http://schemas.microsoft.com/office/drawing/2014/main" id="{91B66E0D-4128-4445-848D-9AE60B87293A}"/>
                  </a:ext>
                </a:extLst>
              </p:cNvPr>
              <p:cNvSpPr/>
              <p:nvPr/>
            </p:nvSpPr>
            <p:spPr>
              <a:xfrm rot="6300000">
                <a:off x="5690721" y="3073961"/>
                <a:ext cx="154264" cy="254024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4065C9FB-D6CC-46A4-B7D8-A3F92ACEF783}"/>
                  </a:ext>
                </a:extLst>
              </p:cNvPr>
              <p:cNvSpPr/>
              <p:nvPr/>
            </p:nvSpPr>
            <p:spPr>
              <a:xfrm rot="6300000">
                <a:off x="5732820" y="3155340"/>
                <a:ext cx="66666" cy="122746"/>
              </a:xfrm>
              <a:custGeom>
                <a:avLst/>
                <a:gdLst>
                  <a:gd name="connsiteX0" fmla="*/ 7409 w 74493"/>
                  <a:gd name="connsiteY0" fmla="*/ 90220 h 135784"/>
                  <a:gd name="connsiteX1" fmla="*/ 0 w 74493"/>
                  <a:gd name="connsiteY1" fmla="*/ 61630 h 135784"/>
                  <a:gd name="connsiteX2" fmla="*/ 25295 w 74493"/>
                  <a:gd name="connsiteY2" fmla="*/ 21197 h 135784"/>
                  <a:gd name="connsiteX3" fmla="*/ 28362 w 74493"/>
                  <a:gd name="connsiteY3" fmla="*/ 23228 h 135784"/>
                  <a:gd name="connsiteX4" fmla="*/ 31312 w 74493"/>
                  <a:gd name="connsiteY4" fmla="*/ 11843 h 135784"/>
                  <a:gd name="connsiteX5" fmla="*/ 49198 w 74493"/>
                  <a:gd name="connsiteY5" fmla="*/ 0 h 135784"/>
                  <a:gd name="connsiteX6" fmla="*/ 74493 w 74493"/>
                  <a:gd name="connsiteY6" fmla="*/ 40433 h 135784"/>
                  <a:gd name="connsiteX7" fmla="*/ 67085 w 74493"/>
                  <a:gd name="connsiteY7" fmla="*/ 69024 h 135784"/>
                  <a:gd name="connsiteX8" fmla="*/ 65416 w 74493"/>
                  <a:gd name="connsiteY8" fmla="*/ 70129 h 135784"/>
                  <a:gd name="connsiteX9" fmla="*/ 71952 w 74493"/>
                  <a:gd name="connsiteY9" fmla="*/ 95351 h 135784"/>
                  <a:gd name="connsiteX10" fmla="*/ 46657 w 74493"/>
                  <a:gd name="connsiteY10" fmla="*/ 135784 h 135784"/>
                  <a:gd name="connsiteX11" fmla="*/ 28770 w 74493"/>
                  <a:gd name="connsiteY11" fmla="*/ 123942 h 135784"/>
                  <a:gd name="connsiteX12" fmla="*/ 22646 w 74493"/>
                  <a:gd name="connsiteY12" fmla="*/ 100309 h 135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4493" h="135784">
                    <a:moveTo>
                      <a:pt x="7409" y="90220"/>
                    </a:moveTo>
                    <a:cubicBezTo>
                      <a:pt x="2831" y="82904"/>
                      <a:pt x="0" y="72796"/>
                      <a:pt x="0" y="61630"/>
                    </a:cubicBezTo>
                    <a:cubicBezTo>
                      <a:pt x="0" y="39299"/>
                      <a:pt x="11325" y="21197"/>
                      <a:pt x="25295" y="21197"/>
                    </a:cubicBezTo>
                    <a:lnTo>
                      <a:pt x="28362" y="23228"/>
                    </a:lnTo>
                    <a:lnTo>
                      <a:pt x="31312" y="11843"/>
                    </a:lnTo>
                    <a:cubicBezTo>
                      <a:pt x="35890" y="4525"/>
                      <a:pt x="42213" y="0"/>
                      <a:pt x="49198" y="0"/>
                    </a:cubicBezTo>
                    <a:cubicBezTo>
                      <a:pt x="63168" y="0"/>
                      <a:pt x="74493" y="18102"/>
                      <a:pt x="74493" y="40433"/>
                    </a:cubicBezTo>
                    <a:cubicBezTo>
                      <a:pt x="74493" y="51599"/>
                      <a:pt x="71662" y="61707"/>
                      <a:pt x="67085" y="69024"/>
                    </a:cubicBezTo>
                    <a:lnTo>
                      <a:pt x="65416" y="70129"/>
                    </a:lnTo>
                    <a:lnTo>
                      <a:pt x="71952" y="95351"/>
                    </a:lnTo>
                    <a:cubicBezTo>
                      <a:pt x="71952" y="117682"/>
                      <a:pt x="60627" y="135784"/>
                      <a:pt x="46657" y="135784"/>
                    </a:cubicBezTo>
                    <a:cubicBezTo>
                      <a:pt x="39672" y="135784"/>
                      <a:pt x="33348" y="131259"/>
                      <a:pt x="28770" y="123942"/>
                    </a:cubicBezTo>
                    <a:lnTo>
                      <a:pt x="22646" y="100309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EB7B9D32-EF09-43EB-B913-10FC4B1D748B}"/>
                </a:ext>
              </a:extLst>
            </p:cNvPr>
            <p:cNvGrpSpPr/>
            <p:nvPr/>
          </p:nvGrpSpPr>
          <p:grpSpPr>
            <a:xfrm>
              <a:off x="2137814" y="2202088"/>
              <a:ext cx="240898" cy="258647"/>
              <a:chOff x="5533174" y="3079750"/>
              <a:chExt cx="416775" cy="447483"/>
            </a:xfrm>
          </p:grpSpPr>
          <p:sp>
            <p:nvSpPr>
              <p:cNvPr id="250" name="楕円 249">
                <a:extLst>
                  <a:ext uri="{FF2B5EF4-FFF2-40B4-BE49-F238E27FC236}">
                    <a16:creationId xmlns:a16="http://schemas.microsoft.com/office/drawing/2014/main" id="{E368AAB5-F27E-4AA3-997B-376B469BC850}"/>
                  </a:ext>
                </a:extLst>
              </p:cNvPr>
              <p:cNvSpPr/>
              <p:nvPr/>
            </p:nvSpPr>
            <p:spPr>
              <a:xfrm>
                <a:off x="5533174" y="3079750"/>
                <a:ext cx="416775" cy="447483"/>
              </a:xfrm>
              <a:prstGeom prst="ellipse">
                <a:avLst/>
              </a:prstGeom>
              <a:gradFill flip="none" rotWithShape="1">
                <a:gsLst>
                  <a:gs pos="40000">
                    <a:srgbClr val="FF0066"/>
                  </a:gs>
                  <a:gs pos="100000">
                    <a:srgbClr val="FF99CC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楕円 250">
                <a:extLst>
                  <a:ext uri="{FF2B5EF4-FFF2-40B4-BE49-F238E27FC236}">
                    <a16:creationId xmlns:a16="http://schemas.microsoft.com/office/drawing/2014/main" id="{76732C24-98A6-4BCA-BB20-7F14EFFF0700}"/>
                  </a:ext>
                </a:extLst>
              </p:cNvPr>
              <p:cNvSpPr/>
              <p:nvPr/>
            </p:nvSpPr>
            <p:spPr>
              <a:xfrm rot="6300000">
                <a:off x="5690721" y="3073961"/>
                <a:ext cx="154264" cy="254024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D96C2251-E10B-4AF4-8741-70C75D7F0535}"/>
                  </a:ext>
                </a:extLst>
              </p:cNvPr>
              <p:cNvSpPr/>
              <p:nvPr/>
            </p:nvSpPr>
            <p:spPr>
              <a:xfrm rot="6300000">
                <a:off x="5732820" y="3155340"/>
                <a:ext cx="66666" cy="122746"/>
              </a:xfrm>
              <a:custGeom>
                <a:avLst/>
                <a:gdLst>
                  <a:gd name="connsiteX0" fmla="*/ 7409 w 74493"/>
                  <a:gd name="connsiteY0" fmla="*/ 90220 h 135784"/>
                  <a:gd name="connsiteX1" fmla="*/ 0 w 74493"/>
                  <a:gd name="connsiteY1" fmla="*/ 61630 h 135784"/>
                  <a:gd name="connsiteX2" fmla="*/ 25295 w 74493"/>
                  <a:gd name="connsiteY2" fmla="*/ 21197 h 135784"/>
                  <a:gd name="connsiteX3" fmla="*/ 28362 w 74493"/>
                  <a:gd name="connsiteY3" fmla="*/ 23228 h 135784"/>
                  <a:gd name="connsiteX4" fmla="*/ 31312 w 74493"/>
                  <a:gd name="connsiteY4" fmla="*/ 11843 h 135784"/>
                  <a:gd name="connsiteX5" fmla="*/ 49198 w 74493"/>
                  <a:gd name="connsiteY5" fmla="*/ 0 h 135784"/>
                  <a:gd name="connsiteX6" fmla="*/ 74493 w 74493"/>
                  <a:gd name="connsiteY6" fmla="*/ 40433 h 135784"/>
                  <a:gd name="connsiteX7" fmla="*/ 67085 w 74493"/>
                  <a:gd name="connsiteY7" fmla="*/ 69024 h 135784"/>
                  <a:gd name="connsiteX8" fmla="*/ 65416 w 74493"/>
                  <a:gd name="connsiteY8" fmla="*/ 70129 h 135784"/>
                  <a:gd name="connsiteX9" fmla="*/ 71952 w 74493"/>
                  <a:gd name="connsiteY9" fmla="*/ 95351 h 135784"/>
                  <a:gd name="connsiteX10" fmla="*/ 46657 w 74493"/>
                  <a:gd name="connsiteY10" fmla="*/ 135784 h 135784"/>
                  <a:gd name="connsiteX11" fmla="*/ 28770 w 74493"/>
                  <a:gd name="connsiteY11" fmla="*/ 123942 h 135784"/>
                  <a:gd name="connsiteX12" fmla="*/ 22646 w 74493"/>
                  <a:gd name="connsiteY12" fmla="*/ 100309 h 135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4493" h="135784">
                    <a:moveTo>
                      <a:pt x="7409" y="90220"/>
                    </a:moveTo>
                    <a:cubicBezTo>
                      <a:pt x="2831" y="82904"/>
                      <a:pt x="0" y="72796"/>
                      <a:pt x="0" y="61630"/>
                    </a:cubicBezTo>
                    <a:cubicBezTo>
                      <a:pt x="0" y="39299"/>
                      <a:pt x="11325" y="21197"/>
                      <a:pt x="25295" y="21197"/>
                    </a:cubicBezTo>
                    <a:lnTo>
                      <a:pt x="28362" y="23228"/>
                    </a:lnTo>
                    <a:lnTo>
                      <a:pt x="31312" y="11843"/>
                    </a:lnTo>
                    <a:cubicBezTo>
                      <a:pt x="35890" y="4525"/>
                      <a:pt x="42213" y="0"/>
                      <a:pt x="49198" y="0"/>
                    </a:cubicBezTo>
                    <a:cubicBezTo>
                      <a:pt x="63168" y="0"/>
                      <a:pt x="74493" y="18102"/>
                      <a:pt x="74493" y="40433"/>
                    </a:cubicBezTo>
                    <a:cubicBezTo>
                      <a:pt x="74493" y="51599"/>
                      <a:pt x="71662" y="61707"/>
                      <a:pt x="67085" y="69024"/>
                    </a:cubicBezTo>
                    <a:lnTo>
                      <a:pt x="65416" y="70129"/>
                    </a:lnTo>
                    <a:lnTo>
                      <a:pt x="71952" y="95351"/>
                    </a:lnTo>
                    <a:cubicBezTo>
                      <a:pt x="71952" y="117682"/>
                      <a:pt x="60627" y="135784"/>
                      <a:pt x="46657" y="135784"/>
                    </a:cubicBezTo>
                    <a:cubicBezTo>
                      <a:pt x="39672" y="135784"/>
                      <a:pt x="33348" y="131259"/>
                      <a:pt x="28770" y="123942"/>
                    </a:cubicBezTo>
                    <a:lnTo>
                      <a:pt x="22646" y="100309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0" name="グループ化 229">
              <a:extLst>
                <a:ext uri="{FF2B5EF4-FFF2-40B4-BE49-F238E27FC236}">
                  <a16:creationId xmlns:a16="http://schemas.microsoft.com/office/drawing/2014/main" id="{ACC684F7-BA99-47D3-8B4E-6892BC1340D1}"/>
                </a:ext>
              </a:extLst>
            </p:cNvPr>
            <p:cNvGrpSpPr/>
            <p:nvPr/>
          </p:nvGrpSpPr>
          <p:grpSpPr>
            <a:xfrm rot="12600000">
              <a:off x="1977646" y="2490886"/>
              <a:ext cx="263750" cy="283182"/>
              <a:chOff x="5533174" y="3079750"/>
              <a:chExt cx="416775" cy="447483"/>
            </a:xfrm>
          </p:grpSpPr>
          <p:sp>
            <p:nvSpPr>
              <p:cNvPr id="247" name="楕円 246">
                <a:extLst>
                  <a:ext uri="{FF2B5EF4-FFF2-40B4-BE49-F238E27FC236}">
                    <a16:creationId xmlns:a16="http://schemas.microsoft.com/office/drawing/2014/main" id="{4B8CF923-8780-4BEE-9B1F-0BF5616A064A}"/>
                  </a:ext>
                </a:extLst>
              </p:cNvPr>
              <p:cNvSpPr/>
              <p:nvPr/>
            </p:nvSpPr>
            <p:spPr>
              <a:xfrm>
                <a:off x="5533174" y="3079750"/>
                <a:ext cx="416775" cy="447483"/>
              </a:xfrm>
              <a:prstGeom prst="ellipse">
                <a:avLst/>
              </a:prstGeom>
              <a:gradFill flip="none" rotWithShape="1">
                <a:gsLst>
                  <a:gs pos="40000">
                    <a:srgbClr val="FF0066"/>
                  </a:gs>
                  <a:gs pos="100000">
                    <a:srgbClr val="FF99CC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楕円 247">
                <a:extLst>
                  <a:ext uri="{FF2B5EF4-FFF2-40B4-BE49-F238E27FC236}">
                    <a16:creationId xmlns:a16="http://schemas.microsoft.com/office/drawing/2014/main" id="{39466E44-08C6-467D-A4A2-1490D0095702}"/>
                  </a:ext>
                </a:extLst>
              </p:cNvPr>
              <p:cNvSpPr/>
              <p:nvPr/>
            </p:nvSpPr>
            <p:spPr>
              <a:xfrm rot="6300000">
                <a:off x="5690721" y="3073961"/>
                <a:ext cx="154264" cy="254024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E3689DE9-B576-48A3-B09D-FCD398880F63}"/>
                  </a:ext>
                </a:extLst>
              </p:cNvPr>
              <p:cNvSpPr/>
              <p:nvPr/>
            </p:nvSpPr>
            <p:spPr>
              <a:xfrm rot="6300000">
                <a:off x="5732820" y="3155340"/>
                <a:ext cx="66666" cy="122746"/>
              </a:xfrm>
              <a:custGeom>
                <a:avLst/>
                <a:gdLst>
                  <a:gd name="connsiteX0" fmla="*/ 7409 w 74493"/>
                  <a:gd name="connsiteY0" fmla="*/ 90220 h 135784"/>
                  <a:gd name="connsiteX1" fmla="*/ 0 w 74493"/>
                  <a:gd name="connsiteY1" fmla="*/ 61630 h 135784"/>
                  <a:gd name="connsiteX2" fmla="*/ 25295 w 74493"/>
                  <a:gd name="connsiteY2" fmla="*/ 21197 h 135784"/>
                  <a:gd name="connsiteX3" fmla="*/ 28362 w 74493"/>
                  <a:gd name="connsiteY3" fmla="*/ 23228 h 135784"/>
                  <a:gd name="connsiteX4" fmla="*/ 31312 w 74493"/>
                  <a:gd name="connsiteY4" fmla="*/ 11843 h 135784"/>
                  <a:gd name="connsiteX5" fmla="*/ 49198 w 74493"/>
                  <a:gd name="connsiteY5" fmla="*/ 0 h 135784"/>
                  <a:gd name="connsiteX6" fmla="*/ 74493 w 74493"/>
                  <a:gd name="connsiteY6" fmla="*/ 40433 h 135784"/>
                  <a:gd name="connsiteX7" fmla="*/ 67085 w 74493"/>
                  <a:gd name="connsiteY7" fmla="*/ 69024 h 135784"/>
                  <a:gd name="connsiteX8" fmla="*/ 65416 w 74493"/>
                  <a:gd name="connsiteY8" fmla="*/ 70129 h 135784"/>
                  <a:gd name="connsiteX9" fmla="*/ 71952 w 74493"/>
                  <a:gd name="connsiteY9" fmla="*/ 95351 h 135784"/>
                  <a:gd name="connsiteX10" fmla="*/ 46657 w 74493"/>
                  <a:gd name="connsiteY10" fmla="*/ 135784 h 135784"/>
                  <a:gd name="connsiteX11" fmla="*/ 28770 w 74493"/>
                  <a:gd name="connsiteY11" fmla="*/ 123942 h 135784"/>
                  <a:gd name="connsiteX12" fmla="*/ 22646 w 74493"/>
                  <a:gd name="connsiteY12" fmla="*/ 100309 h 135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4493" h="135784">
                    <a:moveTo>
                      <a:pt x="7409" y="90220"/>
                    </a:moveTo>
                    <a:cubicBezTo>
                      <a:pt x="2831" y="82904"/>
                      <a:pt x="0" y="72796"/>
                      <a:pt x="0" y="61630"/>
                    </a:cubicBezTo>
                    <a:cubicBezTo>
                      <a:pt x="0" y="39299"/>
                      <a:pt x="11325" y="21197"/>
                      <a:pt x="25295" y="21197"/>
                    </a:cubicBezTo>
                    <a:lnTo>
                      <a:pt x="28362" y="23228"/>
                    </a:lnTo>
                    <a:lnTo>
                      <a:pt x="31312" y="11843"/>
                    </a:lnTo>
                    <a:cubicBezTo>
                      <a:pt x="35890" y="4525"/>
                      <a:pt x="42213" y="0"/>
                      <a:pt x="49198" y="0"/>
                    </a:cubicBezTo>
                    <a:cubicBezTo>
                      <a:pt x="63168" y="0"/>
                      <a:pt x="74493" y="18102"/>
                      <a:pt x="74493" y="40433"/>
                    </a:cubicBezTo>
                    <a:cubicBezTo>
                      <a:pt x="74493" y="51599"/>
                      <a:pt x="71662" y="61707"/>
                      <a:pt x="67085" y="69024"/>
                    </a:cubicBezTo>
                    <a:lnTo>
                      <a:pt x="65416" y="70129"/>
                    </a:lnTo>
                    <a:lnTo>
                      <a:pt x="71952" y="95351"/>
                    </a:lnTo>
                    <a:cubicBezTo>
                      <a:pt x="71952" y="117682"/>
                      <a:pt x="60627" y="135784"/>
                      <a:pt x="46657" y="135784"/>
                    </a:cubicBezTo>
                    <a:cubicBezTo>
                      <a:pt x="39672" y="135784"/>
                      <a:pt x="33348" y="131259"/>
                      <a:pt x="28770" y="123942"/>
                    </a:cubicBezTo>
                    <a:lnTo>
                      <a:pt x="22646" y="100309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E919A84F-7A33-4226-9813-77DC30E59517}"/>
                </a:ext>
              </a:extLst>
            </p:cNvPr>
            <p:cNvGrpSpPr/>
            <p:nvPr/>
          </p:nvGrpSpPr>
          <p:grpSpPr>
            <a:xfrm rot="18000000">
              <a:off x="2912848" y="1977108"/>
              <a:ext cx="307024" cy="329645"/>
              <a:chOff x="5533174" y="3079750"/>
              <a:chExt cx="416775" cy="447483"/>
            </a:xfrm>
          </p:grpSpPr>
          <p:sp>
            <p:nvSpPr>
              <p:cNvPr id="244" name="楕円 243">
                <a:extLst>
                  <a:ext uri="{FF2B5EF4-FFF2-40B4-BE49-F238E27FC236}">
                    <a16:creationId xmlns:a16="http://schemas.microsoft.com/office/drawing/2014/main" id="{E5CD22E9-5CD3-41DA-9324-3D18546E2DC9}"/>
                  </a:ext>
                </a:extLst>
              </p:cNvPr>
              <p:cNvSpPr/>
              <p:nvPr/>
            </p:nvSpPr>
            <p:spPr>
              <a:xfrm>
                <a:off x="5533174" y="3079750"/>
                <a:ext cx="416775" cy="447483"/>
              </a:xfrm>
              <a:prstGeom prst="ellipse">
                <a:avLst/>
              </a:prstGeom>
              <a:gradFill flip="none" rotWithShape="1">
                <a:gsLst>
                  <a:gs pos="40000">
                    <a:srgbClr val="FF0066"/>
                  </a:gs>
                  <a:gs pos="100000">
                    <a:srgbClr val="FF99CC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楕円 244">
                <a:extLst>
                  <a:ext uri="{FF2B5EF4-FFF2-40B4-BE49-F238E27FC236}">
                    <a16:creationId xmlns:a16="http://schemas.microsoft.com/office/drawing/2014/main" id="{C32903A7-0253-40BA-BB77-0865885F3C0D}"/>
                  </a:ext>
                </a:extLst>
              </p:cNvPr>
              <p:cNvSpPr/>
              <p:nvPr/>
            </p:nvSpPr>
            <p:spPr>
              <a:xfrm rot="6300000">
                <a:off x="5690721" y="3073961"/>
                <a:ext cx="154264" cy="254024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3C8841A3-E6BB-4DAD-A886-1977E89DD54C}"/>
                  </a:ext>
                </a:extLst>
              </p:cNvPr>
              <p:cNvSpPr/>
              <p:nvPr/>
            </p:nvSpPr>
            <p:spPr>
              <a:xfrm rot="6300000">
                <a:off x="5732820" y="3155340"/>
                <a:ext cx="66666" cy="122746"/>
              </a:xfrm>
              <a:custGeom>
                <a:avLst/>
                <a:gdLst>
                  <a:gd name="connsiteX0" fmla="*/ 7409 w 74493"/>
                  <a:gd name="connsiteY0" fmla="*/ 90220 h 135784"/>
                  <a:gd name="connsiteX1" fmla="*/ 0 w 74493"/>
                  <a:gd name="connsiteY1" fmla="*/ 61630 h 135784"/>
                  <a:gd name="connsiteX2" fmla="*/ 25295 w 74493"/>
                  <a:gd name="connsiteY2" fmla="*/ 21197 h 135784"/>
                  <a:gd name="connsiteX3" fmla="*/ 28362 w 74493"/>
                  <a:gd name="connsiteY3" fmla="*/ 23228 h 135784"/>
                  <a:gd name="connsiteX4" fmla="*/ 31312 w 74493"/>
                  <a:gd name="connsiteY4" fmla="*/ 11843 h 135784"/>
                  <a:gd name="connsiteX5" fmla="*/ 49198 w 74493"/>
                  <a:gd name="connsiteY5" fmla="*/ 0 h 135784"/>
                  <a:gd name="connsiteX6" fmla="*/ 74493 w 74493"/>
                  <a:gd name="connsiteY6" fmla="*/ 40433 h 135784"/>
                  <a:gd name="connsiteX7" fmla="*/ 67085 w 74493"/>
                  <a:gd name="connsiteY7" fmla="*/ 69024 h 135784"/>
                  <a:gd name="connsiteX8" fmla="*/ 65416 w 74493"/>
                  <a:gd name="connsiteY8" fmla="*/ 70129 h 135784"/>
                  <a:gd name="connsiteX9" fmla="*/ 71952 w 74493"/>
                  <a:gd name="connsiteY9" fmla="*/ 95351 h 135784"/>
                  <a:gd name="connsiteX10" fmla="*/ 46657 w 74493"/>
                  <a:gd name="connsiteY10" fmla="*/ 135784 h 135784"/>
                  <a:gd name="connsiteX11" fmla="*/ 28770 w 74493"/>
                  <a:gd name="connsiteY11" fmla="*/ 123942 h 135784"/>
                  <a:gd name="connsiteX12" fmla="*/ 22646 w 74493"/>
                  <a:gd name="connsiteY12" fmla="*/ 100309 h 135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4493" h="135784">
                    <a:moveTo>
                      <a:pt x="7409" y="90220"/>
                    </a:moveTo>
                    <a:cubicBezTo>
                      <a:pt x="2831" y="82904"/>
                      <a:pt x="0" y="72796"/>
                      <a:pt x="0" y="61630"/>
                    </a:cubicBezTo>
                    <a:cubicBezTo>
                      <a:pt x="0" y="39299"/>
                      <a:pt x="11325" y="21197"/>
                      <a:pt x="25295" y="21197"/>
                    </a:cubicBezTo>
                    <a:lnTo>
                      <a:pt x="28362" y="23228"/>
                    </a:lnTo>
                    <a:lnTo>
                      <a:pt x="31312" y="11843"/>
                    </a:lnTo>
                    <a:cubicBezTo>
                      <a:pt x="35890" y="4525"/>
                      <a:pt x="42213" y="0"/>
                      <a:pt x="49198" y="0"/>
                    </a:cubicBezTo>
                    <a:cubicBezTo>
                      <a:pt x="63168" y="0"/>
                      <a:pt x="74493" y="18102"/>
                      <a:pt x="74493" y="40433"/>
                    </a:cubicBezTo>
                    <a:cubicBezTo>
                      <a:pt x="74493" y="51599"/>
                      <a:pt x="71662" y="61707"/>
                      <a:pt x="67085" y="69024"/>
                    </a:cubicBezTo>
                    <a:lnTo>
                      <a:pt x="65416" y="70129"/>
                    </a:lnTo>
                    <a:lnTo>
                      <a:pt x="71952" y="95351"/>
                    </a:lnTo>
                    <a:cubicBezTo>
                      <a:pt x="71952" y="117682"/>
                      <a:pt x="60627" y="135784"/>
                      <a:pt x="46657" y="135784"/>
                    </a:cubicBezTo>
                    <a:cubicBezTo>
                      <a:pt x="39672" y="135784"/>
                      <a:pt x="33348" y="131259"/>
                      <a:pt x="28770" y="123942"/>
                    </a:cubicBezTo>
                    <a:lnTo>
                      <a:pt x="22646" y="100309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2" name="グループ化 231">
              <a:extLst>
                <a:ext uri="{FF2B5EF4-FFF2-40B4-BE49-F238E27FC236}">
                  <a16:creationId xmlns:a16="http://schemas.microsoft.com/office/drawing/2014/main" id="{6A8A4FFF-290B-4054-A805-09F10A799C1D}"/>
                </a:ext>
              </a:extLst>
            </p:cNvPr>
            <p:cNvGrpSpPr/>
            <p:nvPr/>
          </p:nvGrpSpPr>
          <p:grpSpPr>
            <a:xfrm rot="2664998">
              <a:off x="3282694" y="2445326"/>
              <a:ext cx="329318" cy="353582"/>
              <a:chOff x="5533174" y="3079750"/>
              <a:chExt cx="416775" cy="447483"/>
            </a:xfrm>
          </p:grpSpPr>
          <p:sp>
            <p:nvSpPr>
              <p:cNvPr id="241" name="楕円 240">
                <a:extLst>
                  <a:ext uri="{FF2B5EF4-FFF2-40B4-BE49-F238E27FC236}">
                    <a16:creationId xmlns:a16="http://schemas.microsoft.com/office/drawing/2014/main" id="{21630095-0647-4A72-BF57-E263CF99147C}"/>
                  </a:ext>
                </a:extLst>
              </p:cNvPr>
              <p:cNvSpPr/>
              <p:nvPr/>
            </p:nvSpPr>
            <p:spPr>
              <a:xfrm>
                <a:off x="5533174" y="3079750"/>
                <a:ext cx="416775" cy="447483"/>
              </a:xfrm>
              <a:prstGeom prst="ellipse">
                <a:avLst/>
              </a:prstGeom>
              <a:gradFill flip="none" rotWithShape="1">
                <a:gsLst>
                  <a:gs pos="40000">
                    <a:srgbClr val="FF0066"/>
                  </a:gs>
                  <a:gs pos="100000">
                    <a:srgbClr val="FF99CC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楕円 241">
                <a:extLst>
                  <a:ext uri="{FF2B5EF4-FFF2-40B4-BE49-F238E27FC236}">
                    <a16:creationId xmlns:a16="http://schemas.microsoft.com/office/drawing/2014/main" id="{39EFF228-83B8-4DA8-B7E2-20ADF6CFE8CA}"/>
                  </a:ext>
                </a:extLst>
              </p:cNvPr>
              <p:cNvSpPr/>
              <p:nvPr/>
            </p:nvSpPr>
            <p:spPr>
              <a:xfrm rot="6300000">
                <a:off x="5690721" y="3073961"/>
                <a:ext cx="154264" cy="254024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43868EEC-8F26-4D70-B7CF-99FB03334AE2}"/>
                  </a:ext>
                </a:extLst>
              </p:cNvPr>
              <p:cNvSpPr/>
              <p:nvPr/>
            </p:nvSpPr>
            <p:spPr>
              <a:xfrm rot="6300000">
                <a:off x="5732820" y="3155340"/>
                <a:ext cx="66666" cy="122746"/>
              </a:xfrm>
              <a:custGeom>
                <a:avLst/>
                <a:gdLst>
                  <a:gd name="connsiteX0" fmla="*/ 7409 w 74493"/>
                  <a:gd name="connsiteY0" fmla="*/ 90220 h 135784"/>
                  <a:gd name="connsiteX1" fmla="*/ 0 w 74493"/>
                  <a:gd name="connsiteY1" fmla="*/ 61630 h 135784"/>
                  <a:gd name="connsiteX2" fmla="*/ 25295 w 74493"/>
                  <a:gd name="connsiteY2" fmla="*/ 21197 h 135784"/>
                  <a:gd name="connsiteX3" fmla="*/ 28362 w 74493"/>
                  <a:gd name="connsiteY3" fmla="*/ 23228 h 135784"/>
                  <a:gd name="connsiteX4" fmla="*/ 31312 w 74493"/>
                  <a:gd name="connsiteY4" fmla="*/ 11843 h 135784"/>
                  <a:gd name="connsiteX5" fmla="*/ 49198 w 74493"/>
                  <a:gd name="connsiteY5" fmla="*/ 0 h 135784"/>
                  <a:gd name="connsiteX6" fmla="*/ 74493 w 74493"/>
                  <a:gd name="connsiteY6" fmla="*/ 40433 h 135784"/>
                  <a:gd name="connsiteX7" fmla="*/ 67085 w 74493"/>
                  <a:gd name="connsiteY7" fmla="*/ 69024 h 135784"/>
                  <a:gd name="connsiteX8" fmla="*/ 65416 w 74493"/>
                  <a:gd name="connsiteY8" fmla="*/ 70129 h 135784"/>
                  <a:gd name="connsiteX9" fmla="*/ 71952 w 74493"/>
                  <a:gd name="connsiteY9" fmla="*/ 95351 h 135784"/>
                  <a:gd name="connsiteX10" fmla="*/ 46657 w 74493"/>
                  <a:gd name="connsiteY10" fmla="*/ 135784 h 135784"/>
                  <a:gd name="connsiteX11" fmla="*/ 28770 w 74493"/>
                  <a:gd name="connsiteY11" fmla="*/ 123942 h 135784"/>
                  <a:gd name="connsiteX12" fmla="*/ 22646 w 74493"/>
                  <a:gd name="connsiteY12" fmla="*/ 100309 h 135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4493" h="135784">
                    <a:moveTo>
                      <a:pt x="7409" y="90220"/>
                    </a:moveTo>
                    <a:cubicBezTo>
                      <a:pt x="2831" y="82904"/>
                      <a:pt x="0" y="72796"/>
                      <a:pt x="0" y="61630"/>
                    </a:cubicBezTo>
                    <a:cubicBezTo>
                      <a:pt x="0" y="39299"/>
                      <a:pt x="11325" y="21197"/>
                      <a:pt x="25295" y="21197"/>
                    </a:cubicBezTo>
                    <a:lnTo>
                      <a:pt x="28362" y="23228"/>
                    </a:lnTo>
                    <a:lnTo>
                      <a:pt x="31312" y="11843"/>
                    </a:lnTo>
                    <a:cubicBezTo>
                      <a:pt x="35890" y="4525"/>
                      <a:pt x="42213" y="0"/>
                      <a:pt x="49198" y="0"/>
                    </a:cubicBezTo>
                    <a:cubicBezTo>
                      <a:pt x="63168" y="0"/>
                      <a:pt x="74493" y="18102"/>
                      <a:pt x="74493" y="40433"/>
                    </a:cubicBezTo>
                    <a:cubicBezTo>
                      <a:pt x="74493" y="51599"/>
                      <a:pt x="71662" y="61707"/>
                      <a:pt x="67085" y="69024"/>
                    </a:cubicBezTo>
                    <a:lnTo>
                      <a:pt x="65416" y="70129"/>
                    </a:lnTo>
                    <a:lnTo>
                      <a:pt x="71952" y="95351"/>
                    </a:lnTo>
                    <a:cubicBezTo>
                      <a:pt x="71952" y="117682"/>
                      <a:pt x="60627" y="135784"/>
                      <a:pt x="46657" y="135784"/>
                    </a:cubicBezTo>
                    <a:cubicBezTo>
                      <a:pt x="39672" y="135784"/>
                      <a:pt x="33348" y="131259"/>
                      <a:pt x="28770" y="123942"/>
                    </a:cubicBezTo>
                    <a:lnTo>
                      <a:pt x="22646" y="100309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3" name="グループ化 232">
              <a:extLst>
                <a:ext uri="{FF2B5EF4-FFF2-40B4-BE49-F238E27FC236}">
                  <a16:creationId xmlns:a16="http://schemas.microsoft.com/office/drawing/2014/main" id="{050D8E0A-45A3-4BF6-BE5E-809605F38614}"/>
                </a:ext>
              </a:extLst>
            </p:cNvPr>
            <p:cNvGrpSpPr/>
            <p:nvPr/>
          </p:nvGrpSpPr>
          <p:grpSpPr>
            <a:xfrm rot="14400000">
              <a:off x="2862764" y="2748200"/>
              <a:ext cx="329318" cy="353582"/>
              <a:chOff x="5533174" y="3079750"/>
              <a:chExt cx="416775" cy="447483"/>
            </a:xfrm>
          </p:grpSpPr>
          <p:sp>
            <p:nvSpPr>
              <p:cNvPr id="238" name="楕円 237">
                <a:extLst>
                  <a:ext uri="{FF2B5EF4-FFF2-40B4-BE49-F238E27FC236}">
                    <a16:creationId xmlns:a16="http://schemas.microsoft.com/office/drawing/2014/main" id="{1AA39306-B420-488B-BA4B-32992C5A7BBF}"/>
                  </a:ext>
                </a:extLst>
              </p:cNvPr>
              <p:cNvSpPr/>
              <p:nvPr/>
            </p:nvSpPr>
            <p:spPr>
              <a:xfrm>
                <a:off x="5533174" y="3079750"/>
                <a:ext cx="416775" cy="447483"/>
              </a:xfrm>
              <a:prstGeom prst="ellipse">
                <a:avLst/>
              </a:prstGeom>
              <a:gradFill flip="none" rotWithShape="1">
                <a:gsLst>
                  <a:gs pos="40000">
                    <a:srgbClr val="FF0066"/>
                  </a:gs>
                  <a:gs pos="100000">
                    <a:srgbClr val="FF99CC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楕円 238">
                <a:extLst>
                  <a:ext uri="{FF2B5EF4-FFF2-40B4-BE49-F238E27FC236}">
                    <a16:creationId xmlns:a16="http://schemas.microsoft.com/office/drawing/2014/main" id="{21B1D985-2AE0-44E0-9E19-40AEB2B9A69A}"/>
                  </a:ext>
                </a:extLst>
              </p:cNvPr>
              <p:cNvSpPr/>
              <p:nvPr/>
            </p:nvSpPr>
            <p:spPr>
              <a:xfrm rot="6300000">
                <a:off x="5690721" y="3073961"/>
                <a:ext cx="154264" cy="254024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9866C53C-3A6E-4ADB-AF10-BD86AE7F56BD}"/>
                  </a:ext>
                </a:extLst>
              </p:cNvPr>
              <p:cNvSpPr/>
              <p:nvPr/>
            </p:nvSpPr>
            <p:spPr>
              <a:xfrm rot="6300000">
                <a:off x="5732820" y="3155340"/>
                <a:ext cx="66666" cy="122746"/>
              </a:xfrm>
              <a:custGeom>
                <a:avLst/>
                <a:gdLst>
                  <a:gd name="connsiteX0" fmla="*/ 7409 w 74493"/>
                  <a:gd name="connsiteY0" fmla="*/ 90220 h 135784"/>
                  <a:gd name="connsiteX1" fmla="*/ 0 w 74493"/>
                  <a:gd name="connsiteY1" fmla="*/ 61630 h 135784"/>
                  <a:gd name="connsiteX2" fmla="*/ 25295 w 74493"/>
                  <a:gd name="connsiteY2" fmla="*/ 21197 h 135784"/>
                  <a:gd name="connsiteX3" fmla="*/ 28362 w 74493"/>
                  <a:gd name="connsiteY3" fmla="*/ 23228 h 135784"/>
                  <a:gd name="connsiteX4" fmla="*/ 31312 w 74493"/>
                  <a:gd name="connsiteY4" fmla="*/ 11843 h 135784"/>
                  <a:gd name="connsiteX5" fmla="*/ 49198 w 74493"/>
                  <a:gd name="connsiteY5" fmla="*/ 0 h 135784"/>
                  <a:gd name="connsiteX6" fmla="*/ 74493 w 74493"/>
                  <a:gd name="connsiteY6" fmla="*/ 40433 h 135784"/>
                  <a:gd name="connsiteX7" fmla="*/ 67085 w 74493"/>
                  <a:gd name="connsiteY7" fmla="*/ 69024 h 135784"/>
                  <a:gd name="connsiteX8" fmla="*/ 65416 w 74493"/>
                  <a:gd name="connsiteY8" fmla="*/ 70129 h 135784"/>
                  <a:gd name="connsiteX9" fmla="*/ 71952 w 74493"/>
                  <a:gd name="connsiteY9" fmla="*/ 95351 h 135784"/>
                  <a:gd name="connsiteX10" fmla="*/ 46657 w 74493"/>
                  <a:gd name="connsiteY10" fmla="*/ 135784 h 135784"/>
                  <a:gd name="connsiteX11" fmla="*/ 28770 w 74493"/>
                  <a:gd name="connsiteY11" fmla="*/ 123942 h 135784"/>
                  <a:gd name="connsiteX12" fmla="*/ 22646 w 74493"/>
                  <a:gd name="connsiteY12" fmla="*/ 100309 h 135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4493" h="135784">
                    <a:moveTo>
                      <a:pt x="7409" y="90220"/>
                    </a:moveTo>
                    <a:cubicBezTo>
                      <a:pt x="2831" y="82904"/>
                      <a:pt x="0" y="72796"/>
                      <a:pt x="0" y="61630"/>
                    </a:cubicBezTo>
                    <a:cubicBezTo>
                      <a:pt x="0" y="39299"/>
                      <a:pt x="11325" y="21197"/>
                      <a:pt x="25295" y="21197"/>
                    </a:cubicBezTo>
                    <a:lnTo>
                      <a:pt x="28362" y="23228"/>
                    </a:lnTo>
                    <a:lnTo>
                      <a:pt x="31312" y="11843"/>
                    </a:lnTo>
                    <a:cubicBezTo>
                      <a:pt x="35890" y="4525"/>
                      <a:pt x="42213" y="0"/>
                      <a:pt x="49198" y="0"/>
                    </a:cubicBezTo>
                    <a:cubicBezTo>
                      <a:pt x="63168" y="0"/>
                      <a:pt x="74493" y="18102"/>
                      <a:pt x="74493" y="40433"/>
                    </a:cubicBezTo>
                    <a:cubicBezTo>
                      <a:pt x="74493" y="51599"/>
                      <a:pt x="71662" y="61707"/>
                      <a:pt x="67085" y="69024"/>
                    </a:cubicBezTo>
                    <a:lnTo>
                      <a:pt x="65416" y="70129"/>
                    </a:lnTo>
                    <a:lnTo>
                      <a:pt x="71952" y="95351"/>
                    </a:lnTo>
                    <a:cubicBezTo>
                      <a:pt x="71952" y="117682"/>
                      <a:pt x="60627" y="135784"/>
                      <a:pt x="46657" y="135784"/>
                    </a:cubicBezTo>
                    <a:cubicBezTo>
                      <a:pt x="39672" y="135784"/>
                      <a:pt x="33348" y="131259"/>
                      <a:pt x="28770" y="123942"/>
                    </a:cubicBezTo>
                    <a:lnTo>
                      <a:pt x="22646" y="100309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6ADC4788-55BD-44B4-AB12-1EE1D7A777E3}"/>
                </a:ext>
              </a:extLst>
            </p:cNvPr>
            <p:cNvGrpSpPr/>
            <p:nvPr/>
          </p:nvGrpSpPr>
          <p:grpSpPr>
            <a:xfrm rot="1800000">
              <a:off x="3225566" y="1572246"/>
              <a:ext cx="285174" cy="306185"/>
              <a:chOff x="5533174" y="3079750"/>
              <a:chExt cx="416775" cy="447483"/>
            </a:xfrm>
          </p:grpSpPr>
          <p:sp>
            <p:nvSpPr>
              <p:cNvPr id="235" name="楕円 234">
                <a:extLst>
                  <a:ext uri="{FF2B5EF4-FFF2-40B4-BE49-F238E27FC236}">
                    <a16:creationId xmlns:a16="http://schemas.microsoft.com/office/drawing/2014/main" id="{45173A19-1A39-47BD-8C9A-553B32DF8127}"/>
                  </a:ext>
                </a:extLst>
              </p:cNvPr>
              <p:cNvSpPr/>
              <p:nvPr/>
            </p:nvSpPr>
            <p:spPr>
              <a:xfrm>
                <a:off x="5533174" y="3079750"/>
                <a:ext cx="416775" cy="447483"/>
              </a:xfrm>
              <a:prstGeom prst="ellipse">
                <a:avLst/>
              </a:prstGeom>
              <a:gradFill flip="none" rotWithShape="1">
                <a:gsLst>
                  <a:gs pos="40000">
                    <a:srgbClr val="FF0066"/>
                  </a:gs>
                  <a:gs pos="100000">
                    <a:srgbClr val="FF99CC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楕円 235">
                <a:extLst>
                  <a:ext uri="{FF2B5EF4-FFF2-40B4-BE49-F238E27FC236}">
                    <a16:creationId xmlns:a16="http://schemas.microsoft.com/office/drawing/2014/main" id="{600F65C4-EC5D-4ABA-8C90-C6561A01F472}"/>
                  </a:ext>
                </a:extLst>
              </p:cNvPr>
              <p:cNvSpPr/>
              <p:nvPr/>
            </p:nvSpPr>
            <p:spPr>
              <a:xfrm rot="6300000">
                <a:off x="5690721" y="3073961"/>
                <a:ext cx="154264" cy="254024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6A5CCF21-FD00-41FC-ACE3-A1CF5101F9B9}"/>
                  </a:ext>
                </a:extLst>
              </p:cNvPr>
              <p:cNvSpPr/>
              <p:nvPr/>
            </p:nvSpPr>
            <p:spPr>
              <a:xfrm rot="6300000">
                <a:off x="5732820" y="3155340"/>
                <a:ext cx="66666" cy="122746"/>
              </a:xfrm>
              <a:custGeom>
                <a:avLst/>
                <a:gdLst>
                  <a:gd name="connsiteX0" fmla="*/ 7409 w 74493"/>
                  <a:gd name="connsiteY0" fmla="*/ 90220 h 135784"/>
                  <a:gd name="connsiteX1" fmla="*/ 0 w 74493"/>
                  <a:gd name="connsiteY1" fmla="*/ 61630 h 135784"/>
                  <a:gd name="connsiteX2" fmla="*/ 25295 w 74493"/>
                  <a:gd name="connsiteY2" fmla="*/ 21197 h 135784"/>
                  <a:gd name="connsiteX3" fmla="*/ 28362 w 74493"/>
                  <a:gd name="connsiteY3" fmla="*/ 23228 h 135784"/>
                  <a:gd name="connsiteX4" fmla="*/ 31312 w 74493"/>
                  <a:gd name="connsiteY4" fmla="*/ 11843 h 135784"/>
                  <a:gd name="connsiteX5" fmla="*/ 49198 w 74493"/>
                  <a:gd name="connsiteY5" fmla="*/ 0 h 135784"/>
                  <a:gd name="connsiteX6" fmla="*/ 74493 w 74493"/>
                  <a:gd name="connsiteY6" fmla="*/ 40433 h 135784"/>
                  <a:gd name="connsiteX7" fmla="*/ 67085 w 74493"/>
                  <a:gd name="connsiteY7" fmla="*/ 69024 h 135784"/>
                  <a:gd name="connsiteX8" fmla="*/ 65416 w 74493"/>
                  <a:gd name="connsiteY8" fmla="*/ 70129 h 135784"/>
                  <a:gd name="connsiteX9" fmla="*/ 71952 w 74493"/>
                  <a:gd name="connsiteY9" fmla="*/ 95351 h 135784"/>
                  <a:gd name="connsiteX10" fmla="*/ 46657 w 74493"/>
                  <a:gd name="connsiteY10" fmla="*/ 135784 h 135784"/>
                  <a:gd name="connsiteX11" fmla="*/ 28770 w 74493"/>
                  <a:gd name="connsiteY11" fmla="*/ 123942 h 135784"/>
                  <a:gd name="connsiteX12" fmla="*/ 22646 w 74493"/>
                  <a:gd name="connsiteY12" fmla="*/ 100309 h 135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4493" h="135784">
                    <a:moveTo>
                      <a:pt x="7409" y="90220"/>
                    </a:moveTo>
                    <a:cubicBezTo>
                      <a:pt x="2831" y="82904"/>
                      <a:pt x="0" y="72796"/>
                      <a:pt x="0" y="61630"/>
                    </a:cubicBezTo>
                    <a:cubicBezTo>
                      <a:pt x="0" y="39299"/>
                      <a:pt x="11325" y="21197"/>
                      <a:pt x="25295" y="21197"/>
                    </a:cubicBezTo>
                    <a:lnTo>
                      <a:pt x="28362" y="23228"/>
                    </a:lnTo>
                    <a:lnTo>
                      <a:pt x="31312" y="11843"/>
                    </a:lnTo>
                    <a:cubicBezTo>
                      <a:pt x="35890" y="4525"/>
                      <a:pt x="42213" y="0"/>
                      <a:pt x="49198" y="0"/>
                    </a:cubicBezTo>
                    <a:cubicBezTo>
                      <a:pt x="63168" y="0"/>
                      <a:pt x="74493" y="18102"/>
                      <a:pt x="74493" y="40433"/>
                    </a:cubicBezTo>
                    <a:cubicBezTo>
                      <a:pt x="74493" y="51599"/>
                      <a:pt x="71662" y="61707"/>
                      <a:pt x="67085" y="69024"/>
                    </a:cubicBezTo>
                    <a:lnTo>
                      <a:pt x="65416" y="70129"/>
                    </a:lnTo>
                    <a:lnTo>
                      <a:pt x="71952" y="95351"/>
                    </a:lnTo>
                    <a:cubicBezTo>
                      <a:pt x="71952" y="117682"/>
                      <a:pt x="60627" y="135784"/>
                      <a:pt x="46657" y="135784"/>
                    </a:cubicBezTo>
                    <a:cubicBezTo>
                      <a:pt x="39672" y="135784"/>
                      <a:pt x="33348" y="131259"/>
                      <a:pt x="28770" y="123942"/>
                    </a:cubicBezTo>
                    <a:lnTo>
                      <a:pt x="22646" y="100309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485184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62</Words>
  <Application>Microsoft Office PowerPoint</Application>
  <PresentationFormat>A4 210 x 297 mm</PresentationFormat>
  <Paragraphs>10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pptxh18_鳥取県の花、鳥、木、魚のイラスト</dc:title>
  <dc:subject>pptxh18_鳥取県の花、鳥、木、魚のイラスト</dc:subject>
  <dc:creator>でじけろお</dc:creator>
  <cp:revision>1</cp:revision>
  <dcterms:created xsi:type="dcterms:W3CDTF">2018-05-20T00:31:01Z</dcterms:created>
  <dcterms:modified xsi:type="dcterms:W3CDTF">2021-04-29T14:10:24Z</dcterms:modified>
  <cp:version>1</cp:version>
</cp:coreProperties>
</file>