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8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0" d="100"/>
          <a:sy n="70" d="100"/>
        </p:scale>
        <p:origin x="7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52940EB-5D27-4521-9EF3-49FEE5FC5526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岡山県の花、鳥、木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9E73EED-42BB-4E75-8168-930274ACF6BA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ももの花（県の花）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76C12A1-0C9D-40BE-A947-5B30AFBBA48C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キジ（県民の鳥）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9192A35-75BC-46B0-9462-E7989FEF104E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あかまつ（県の木）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4BA604B6-E0D2-4DD3-9FB7-402AA3596FAB}"/>
              </a:ext>
            </a:extLst>
          </p:cNvPr>
          <p:cNvGrpSpPr/>
          <p:nvPr/>
        </p:nvGrpSpPr>
        <p:grpSpPr>
          <a:xfrm>
            <a:off x="3751354" y="1342245"/>
            <a:ext cx="2403291" cy="1862031"/>
            <a:chOff x="853249" y="2188132"/>
            <a:chExt cx="1473288" cy="1141480"/>
          </a:xfrm>
          <a:solidFill>
            <a:srgbClr val="339933"/>
          </a:solidFill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17A7D871-1CEE-422D-9A24-D39CBA385F05}"/>
                </a:ext>
              </a:extLst>
            </p:cNvPr>
            <p:cNvGrpSpPr/>
            <p:nvPr/>
          </p:nvGrpSpPr>
          <p:grpSpPr>
            <a:xfrm>
              <a:off x="1472695" y="3073429"/>
              <a:ext cx="227518" cy="256183"/>
              <a:chOff x="1472695" y="3073429"/>
              <a:chExt cx="227518" cy="256183"/>
            </a:xfrm>
            <a:grpFill/>
          </p:grpSpPr>
          <p:sp>
            <p:nvSpPr>
              <p:cNvPr id="53" name="台形 52">
                <a:extLst>
                  <a:ext uri="{FF2B5EF4-FFF2-40B4-BE49-F238E27FC236}">
                    <a16:creationId xmlns:a16="http://schemas.microsoft.com/office/drawing/2014/main" id="{D7E91531-FDB1-4D6B-9F77-937BC7651400}"/>
                  </a:ext>
                </a:extLst>
              </p:cNvPr>
              <p:cNvSpPr/>
              <p:nvPr/>
            </p:nvSpPr>
            <p:spPr>
              <a:xfrm>
                <a:off x="1472695" y="3073430"/>
                <a:ext cx="227518" cy="225972"/>
              </a:xfrm>
              <a:prstGeom prst="trapezoid">
                <a:avLst>
                  <a:gd name="adj" fmla="val 36592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台形 53">
                <a:extLst>
                  <a:ext uri="{FF2B5EF4-FFF2-40B4-BE49-F238E27FC236}">
                    <a16:creationId xmlns:a16="http://schemas.microsoft.com/office/drawing/2014/main" id="{BACD68BB-7605-4D2A-9705-448F94B0ACAA}"/>
                  </a:ext>
                </a:extLst>
              </p:cNvPr>
              <p:cNvSpPr/>
              <p:nvPr/>
            </p:nvSpPr>
            <p:spPr>
              <a:xfrm>
                <a:off x="1503762" y="3073429"/>
                <a:ext cx="165604" cy="237133"/>
              </a:xfrm>
              <a:prstGeom prst="trapezoid">
                <a:avLst>
                  <a:gd name="adj" fmla="val 36592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台形 54">
                <a:extLst>
                  <a:ext uri="{FF2B5EF4-FFF2-40B4-BE49-F238E27FC236}">
                    <a16:creationId xmlns:a16="http://schemas.microsoft.com/office/drawing/2014/main" id="{C3781BD7-9BAD-480D-A023-4F42C8E4A8EF}"/>
                  </a:ext>
                </a:extLst>
              </p:cNvPr>
              <p:cNvSpPr/>
              <p:nvPr/>
            </p:nvSpPr>
            <p:spPr>
              <a:xfrm>
                <a:off x="1551497" y="3092479"/>
                <a:ext cx="70134" cy="237133"/>
              </a:xfrm>
              <a:prstGeom prst="trapezoid">
                <a:avLst>
                  <a:gd name="adj" fmla="val 36592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0E3AD9FE-F305-4D8B-A768-A97191434B30}"/>
                </a:ext>
              </a:extLst>
            </p:cNvPr>
            <p:cNvGrpSpPr/>
            <p:nvPr/>
          </p:nvGrpSpPr>
          <p:grpSpPr>
            <a:xfrm rot="20700000">
              <a:off x="1674673" y="2381662"/>
              <a:ext cx="651864" cy="451985"/>
              <a:chOff x="2364864" y="2209936"/>
              <a:chExt cx="582109" cy="403619"/>
            </a:xfrm>
            <a:grpFill/>
          </p:grpSpPr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03A560C3-82EA-4AE3-A4D1-A7E7FDFE0250}"/>
                  </a:ext>
                </a:extLst>
              </p:cNvPr>
              <p:cNvSpPr/>
              <p:nvPr/>
            </p:nvSpPr>
            <p:spPr>
              <a:xfrm rot="20700000">
                <a:off x="2682589" y="2229619"/>
                <a:ext cx="97142" cy="383935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C8258501-2743-4BBB-B181-42793A63BD83}"/>
                  </a:ext>
                </a:extLst>
              </p:cNvPr>
              <p:cNvSpPr/>
              <p:nvPr/>
            </p:nvSpPr>
            <p:spPr>
              <a:xfrm rot="900000">
                <a:off x="2518306" y="2229619"/>
                <a:ext cx="97142" cy="38393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E7767C16-FED1-4E07-8B95-551FC13AF48B}"/>
                  </a:ext>
                </a:extLst>
              </p:cNvPr>
              <p:cNvSpPr/>
              <p:nvPr/>
            </p:nvSpPr>
            <p:spPr>
              <a:xfrm>
                <a:off x="2594587" y="2228851"/>
                <a:ext cx="97142" cy="38393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14ECDAA3-358B-40F2-B4A6-2773AD747CFF}"/>
                  </a:ext>
                </a:extLst>
              </p:cNvPr>
              <p:cNvSpPr/>
              <p:nvPr/>
            </p:nvSpPr>
            <p:spPr>
              <a:xfrm rot="19800000">
                <a:off x="2738686" y="2231766"/>
                <a:ext cx="97142" cy="349798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987EFD91-A775-4F4A-9089-2EC7797C2F56}"/>
                  </a:ext>
                </a:extLst>
              </p:cNvPr>
              <p:cNvSpPr/>
              <p:nvPr/>
            </p:nvSpPr>
            <p:spPr>
              <a:xfrm rot="18900000">
                <a:off x="2805426" y="2216777"/>
                <a:ext cx="97142" cy="263825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059CCEA1-AD13-4AB4-89EC-7957001102DC}"/>
                  </a:ext>
                </a:extLst>
              </p:cNvPr>
              <p:cNvSpPr/>
              <p:nvPr/>
            </p:nvSpPr>
            <p:spPr>
              <a:xfrm rot="1503696">
                <a:off x="2436096" y="2240630"/>
                <a:ext cx="97142" cy="329848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B5B6301B-E0E6-4705-A7E0-B048E0CD35E3}"/>
                  </a:ext>
                </a:extLst>
              </p:cNvPr>
              <p:cNvSpPr/>
              <p:nvPr/>
            </p:nvSpPr>
            <p:spPr>
              <a:xfrm rot="2238715">
                <a:off x="2377487" y="2252709"/>
                <a:ext cx="97142" cy="254693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月 51">
                <a:extLst>
                  <a:ext uri="{FF2B5EF4-FFF2-40B4-BE49-F238E27FC236}">
                    <a16:creationId xmlns:a16="http://schemas.microsoft.com/office/drawing/2014/main" id="{F400A0B1-D68F-47B0-8DFC-D491739C1EA3}"/>
                  </a:ext>
                </a:extLst>
              </p:cNvPr>
              <p:cNvSpPr/>
              <p:nvPr/>
            </p:nvSpPr>
            <p:spPr>
              <a:xfrm rot="5400000">
                <a:off x="2571452" y="2003348"/>
                <a:ext cx="168933" cy="582109"/>
              </a:xfrm>
              <a:prstGeom prst="moon">
                <a:avLst>
                  <a:gd name="adj" fmla="val 35249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72AB22B4-9732-4478-A264-7529FF6377DB}"/>
                </a:ext>
              </a:extLst>
            </p:cNvPr>
            <p:cNvGrpSpPr/>
            <p:nvPr/>
          </p:nvGrpSpPr>
          <p:grpSpPr>
            <a:xfrm rot="900000" flipH="1">
              <a:off x="853249" y="2381662"/>
              <a:ext cx="651864" cy="451985"/>
              <a:chOff x="2364864" y="2209936"/>
              <a:chExt cx="582109" cy="403619"/>
            </a:xfrm>
            <a:grpFill/>
          </p:grpSpPr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BB468492-96C9-44D1-92A5-39549318CE9D}"/>
                  </a:ext>
                </a:extLst>
              </p:cNvPr>
              <p:cNvSpPr/>
              <p:nvPr/>
            </p:nvSpPr>
            <p:spPr>
              <a:xfrm rot="20700000">
                <a:off x="2682589" y="2229619"/>
                <a:ext cx="97142" cy="383935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楕円 37">
                <a:extLst>
                  <a:ext uri="{FF2B5EF4-FFF2-40B4-BE49-F238E27FC236}">
                    <a16:creationId xmlns:a16="http://schemas.microsoft.com/office/drawing/2014/main" id="{118DB9FB-DE9B-46D6-958B-413A5C99D4F5}"/>
                  </a:ext>
                </a:extLst>
              </p:cNvPr>
              <p:cNvSpPr/>
              <p:nvPr/>
            </p:nvSpPr>
            <p:spPr>
              <a:xfrm rot="900000">
                <a:off x="2518306" y="2229619"/>
                <a:ext cx="97142" cy="38393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楕円 38">
                <a:extLst>
                  <a:ext uri="{FF2B5EF4-FFF2-40B4-BE49-F238E27FC236}">
                    <a16:creationId xmlns:a16="http://schemas.microsoft.com/office/drawing/2014/main" id="{5141CBEB-E80F-4BA1-8279-B6B60E8E96EA}"/>
                  </a:ext>
                </a:extLst>
              </p:cNvPr>
              <p:cNvSpPr/>
              <p:nvPr/>
            </p:nvSpPr>
            <p:spPr>
              <a:xfrm>
                <a:off x="2594587" y="2228851"/>
                <a:ext cx="97142" cy="38393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18CEEED1-49EB-43A0-9EDF-E7F6ADF5C565}"/>
                  </a:ext>
                </a:extLst>
              </p:cNvPr>
              <p:cNvSpPr/>
              <p:nvPr/>
            </p:nvSpPr>
            <p:spPr>
              <a:xfrm rot="19800000">
                <a:off x="2738686" y="2231766"/>
                <a:ext cx="97142" cy="349798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C78D57AF-491D-442C-8A92-816B6B6F28A2}"/>
                  </a:ext>
                </a:extLst>
              </p:cNvPr>
              <p:cNvSpPr/>
              <p:nvPr/>
            </p:nvSpPr>
            <p:spPr>
              <a:xfrm rot="18900000">
                <a:off x="2805426" y="2216777"/>
                <a:ext cx="97142" cy="263825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60E03715-19C6-4F90-8F62-AB31413B1AC8}"/>
                  </a:ext>
                </a:extLst>
              </p:cNvPr>
              <p:cNvSpPr/>
              <p:nvPr/>
            </p:nvSpPr>
            <p:spPr>
              <a:xfrm rot="1503696">
                <a:off x="2436096" y="2240630"/>
                <a:ext cx="97142" cy="329848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094B4611-DB4C-4242-A017-22D9F2AE4520}"/>
                  </a:ext>
                </a:extLst>
              </p:cNvPr>
              <p:cNvSpPr/>
              <p:nvPr/>
            </p:nvSpPr>
            <p:spPr>
              <a:xfrm rot="2238715">
                <a:off x="2377487" y="2252709"/>
                <a:ext cx="97142" cy="254693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月 43">
                <a:extLst>
                  <a:ext uri="{FF2B5EF4-FFF2-40B4-BE49-F238E27FC236}">
                    <a16:creationId xmlns:a16="http://schemas.microsoft.com/office/drawing/2014/main" id="{E88EBA1A-C40E-4F6A-8EE9-471E3B411138}"/>
                  </a:ext>
                </a:extLst>
              </p:cNvPr>
              <p:cNvSpPr/>
              <p:nvPr/>
            </p:nvSpPr>
            <p:spPr>
              <a:xfrm rot="5400000">
                <a:off x="2571452" y="2003348"/>
                <a:ext cx="168933" cy="582109"/>
              </a:xfrm>
              <a:prstGeom prst="moon">
                <a:avLst>
                  <a:gd name="adj" fmla="val 35249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699BB9A3-05AE-4771-94FC-3AC2FB31F99B}"/>
                </a:ext>
              </a:extLst>
            </p:cNvPr>
            <p:cNvSpPr/>
            <p:nvPr/>
          </p:nvSpPr>
          <p:spPr>
            <a:xfrm>
              <a:off x="1377248" y="2563383"/>
              <a:ext cx="423532" cy="548056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01C2BC96-168C-4DAB-9843-DBDFEE2D44C7}"/>
                </a:ext>
              </a:extLst>
            </p:cNvPr>
            <p:cNvSpPr/>
            <p:nvPr/>
          </p:nvSpPr>
          <p:spPr>
            <a:xfrm>
              <a:off x="1440869" y="2409873"/>
              <a:ext cx="290358" cy="329994"/>
            </a:xfrm>
            <a:custGeom>
              <a:avLst/>
              <a:gdLst>
                <a:gd name="connsiteX0" fmla="*/ 45884 w 190346"/>
                <a:gd name="connsiteY0" fmla="*/ 0 h 329994"/>
                <a:gd name="connsiteX1" fmla="*/ 144461 w 190346"/>
                <a:gd name="connsiteY1" fmla="*/ 0 h 329994"/>
                <a:gd name="connsiteX2" fmla="*/ 190346 w 190346"/>
                <a:gd name="connsiteY2" fmla="*/ 178281 h 329994"/>
                <a:gd name="connsiteX3" fmla="*/ 189460 w 190346"/>
                <a:gd name="connsiteY3" fmla="*/ 178457 h 329994"/>
                <a:gd name="connsiteX4" fmla="*/ 183211 w 190346"/>
                <a:gd name="connsiteY4" fmla="*/ 286287 h 329994"/>
                <a:gd name="connsiteX5" fmla="*/ 129684 w 190346"/>
                <a:gd name="connsiteY5" fmla="*/ 242399 h 329994"/>
                <a:gd name="connsiteX6" fmla="*/ 95172 w 190346"/>
                <a:gd name="connsiteY6" fmla="*/ 329994 h 329994"/>
                <a:gd name="connsiteX7" fmla="*/ 60660 w 190346"/>
                <a:gd name="connsiteY7" fmla="*/ 242399 h 329994"/>
                <a:gd name="connsiteX8" fmla="*/ 7133 w 190346"/>
                <a:gd name="connsiteY8" fmla="*/ 286287 h 329994"/>
                <a:gd name="connsiteX9" fmla="*/ 884 w 190346"/>
                <a:gd name="connsiteY9" fmla="*/ 178457 h 329994"/>
                <a:gd name="connsiteX10" fmla="*/ 0 w 190346"/>
                <a:gd name="connsiteY10" fmla="*/ 178281 h 329994"/>
                <a:gd name="connsiteX0" fmla="*/ 98271 w 242733"/>
                <a:gd name="connsiteY0" fmla="*/ 0 h 329994"/>
                <a:gd name="connsiteX1" fmla="*/ 196848 w 242733"/>
                <a:gd name="connsiteY1" fmla="*/ 0 h 329994"/>
                <a:gd name="connsiteX2" fmla="*/ 242733 w 242733"/>
                <a:gd name="connsiteY2" fmla="*/ 178281 h 329994"/>
                <a:gd name="connsiteX3" fmla="*/ 241847 w 242733"/>
                <a:gd name="connsiteY3" fmla="*/ 178457 h 329994"/>
                <a:gd name="connsiteX4" fmla="*/ 235598 w 242733"/>
                <a:gd name="connsiteY4" fmla="*/ 286287 h 329994"/>
                <a:gd name="connsiteX5" fmla="*/ 182071 w 242733"/>
                <a:gd name="connsiteY5" fmla="*/ 242399 h 329994"/>
                <a:gd name="connsiteX6" fmla="*/ 147559 w 242733"/>
                <a:gd name="connsiteY6" fmla="*/ 329994 h 329994"/>
                <a:gd name="connsiteX7" fmla="*/ 113047 w 242733"/>
                <a:gd name="connsiteY7" fmla="*/ 242399 h 329994"/>
                <a:gd name="connsiteX8" fmla="*/ 59520 w 242733"/>
                <a:gd name="connsiteY8" fmla="*/ 286287 h 329994"/>
                <a:gd name="connsiteX9" fmla="*/ 53271 w 242733"/>
                <a:gd name="connsiteY9" fmla="*/ 178457 h 329994"/>
                <a:gd name="connsiteX10" fmla="*/ 0 w 242733"/>
                <a:gd name="connsiteY10" fmla="*/ 237812 h 329994"/>
                <a:gd name="connsiteX11" fmla="*/ 98271 w 242733"/>
                <a:gd name="connsiteY11" fmla="*/ 0 h 329994"/>
                <a:gd name="connsiteX0" fmla="*/ 98271 w 291853"/>
                <a:gd name="connsiteY0" fmla="*/ 0 h 329994"/>
                <a:gd name="connsiteX1" fmla="*/ 196848 w 291853"/>
                <a:gd name="connsiteY1" fmla="*/ 0 h 329994"/>
                <a:gd name="connsiteX2" fmla="*/ 242733 w 291853"/>
                <a:gd name="connsiteY2" fmla="*/ 178281 h 329994"/>
                <a:gd name="connsiteX3" fmla="*/ 291853 w 291853"/>
                <a:gd name="connsiteY3" fmla="*/ 226082 h 329994"/>
                <a:gd name="connsiteX4" fmla="*/ 235598 w 291853"/>
                <a:gd name="connsiteY4" fmla="*/ 286287 h 329994"/>
                <a:gd name="connsiteX5" fmla="*/ 182071 w 291853"/>
                <a:gd name="connsiteY5" fmla="*/ 242399 h 329994"/>
                <a:gd name="connsiteX6" fmla="*/ 147559 w 291853"/>
                <a:gd name="connsiteY6" fmla="*/ 329994 h 329994"/>
                <a:gd name="connsiteX7" fmla="*/ 113047 w 291853"/>
                <a:gd name="connsiteY7" fmla="*/ 242399 h 329994"/>
                <a:gd name="connsiteX8" fmla="*/ 59520 w 291853"/>
                <a:gd name="connsiteY8" fmla="*/ 286287 h 329994"/>
                <a:gd name="connsiteX9" fmla="*/ 53271 w 291853"/>
                <a:gd name="connsiteY9" fmla="*/ 178457 h 329994"/>
                <a:gd name="connsiteX10" fmla="*/ 0 w 291853"/>
                <a:gd name="connsiteY10" fmla="*/ 237812 h 329994"/>
                <a:gd name="connsiteX11" fmla="*/ 98271 w 291853"/>
                <a:gd name="connsiteY11" fmla="*/ 0 h 329994"/>
                <a:gd name="connsiteX0" fmla="*/ 98271 w 242733"/>
                <a:gd name="connsiteY0" fmla="*/ 0 h 329994"/>
                <a:gd name="connsiteX1" fmla="*/ 196848 w 242733"/>
                <a:gd name="connsiteY1" fmla="*/ 0 h 329994"/>
                <a:gd name="connsiteX2" fmla="*/ 242733 w 242733"/>
                <a:gd name="connsiteY2" fmla="*/ 178281 h 329994"/>
                <a:gd name="connsiteX3" fmla="*/ 237085 w 242733"/>
                <a:gd name="connsiteY3" fmla="*/ 214176 h 329994"/>
                <a:gd name="connsiteX4" fmla="*/ 235598 w 242733"/>
                <a:gd name="connsiteY4" fmla="*/ 286287 h 329994"/>
                <a:gd name="connsiteX5" fmla="*/ 182071 w 242733"/>
                <a:gd name="connsiteY5" fmla="*/ 242399 h 329994"/>
                <a:gd name="connsiteX6" fmla="*/ 147559 w 242733"/>
                <a:gd name="connsiteY6" fmla="*/ 329994 h 329994"/>
                <a:gd name="connsiteX7" fmla="*/ 113047 w 242733"/>
                <a:gd name="connsiteY7" fmla="*/ 242399 h 329994"/>
                <a:gd name="connsiteX8" fmla="*/ 59520 w 242733"/>
                <a:gd name="connsiteY8" fmla="*/ 286287 h 329994"/>
                <a:gd name="connsiteX9" fmla="*/ 53271 w 242733"/>
                <a:gd name="connsiteY9" fmla="*/ 178457 h 329994"/>
                <a:gd name="connsiteX10" fmla="*/ 0 w 242733"/>
                <a:gd name="connsiteY10" fmla="*/ 237812 h 329994"/>
                <a:gd name="connsiteX11" fmla="*/ 98271 w 242733"/>
                <a:gd name="connsiteY11" fmla="*/ 0 h 329994"/>
                <a:gd name="connsiteX0" fmla="*/ 98271 w 290358"/>
                <a:gd name="connsiteY0" fmla="*/ 0 h 329994"/>
                <a:gd name="connsiteX1" fmla="*/ 196848 w 290358"/>
                <a:gd name="connsiteY1" fmla="*/ 0 h 329994"/>
                <a:gd name="connsiteX2" fmla="*/ 290358 w 290358"/>
                <a:gd name="connsiteY2" fmla="*/ 214000 h 329994"/>
                <a:gd name="connsiteX3" fmla="*/ 237085 w 290358"/>
                <a:gd name="connsiteY3" fmla="*/ 214176 h 329994"/>
                <a:gd name="connsiteX4" fmla="*/ 235598 w 290358"/>
                <a:gd name="connsiteY4" fmla="*/ 286287 h 329994"/>
                <a:gd name="connsiteX5" fmla="*/ 182071 w 290358"/>
                <a:gd name="connsiteY5" fmla="*/ 242399 h 329994"/>
                <a:gd name="connsiteX6" fmla="*/ 147559 w 290358"/>
                <a:gd name="connsiteY6" fmla="*/ 329994 h 329994"/>
                <a:gd name="connsiteX7" fmla="*/ 113047 w 290358"/>
                <a:gd name="connsiteY7" fmla="*/ 242399 h 329994"/>
                <a:gd name="connsiteX8" fmla="*/ 59520 w 290358"/>
                <a:gd name="connsiteY8" fmla="*/ 286287 h 329994"/>
                <a:gd name="connsiteX9" fmla="*/ 53271 w 290358"/>
                <a:gd name="connsiteY9" fmla="*/ 178457 h 329994"/>
                <a:gd name="connsiteX10" fmla="*/ 0 w 290358"/>
                <a:gd name="connsiteY10" fmla="*/ 237812 h 329994"/>
                <a:gd name="connsiteX11" fmla="*/ 98271 w 290358"/>
                <a:gd name="connsiteY11" fmla="*/ 0 h 329994"/>
                <a:gd name="connsiteX0" fmla="*/ 98271 w 290358"/>
                <a:gd name="connsiteY0" fmla="*/ 0 h 329994"/>
                <a:gd name="connsiteX1" fmla="*/ 196848 w 290358"/>
                <a:gd name="connsiteY1" fmla="*/ 0 h 329994"/>
                <a:gd name="connsiteX2" fmla="*/ 290358 w 290358"/>
                <a:gd name="connsiteY2" fmla="*/ 214000 h 329994"/>
                <a:gd name="connsiteX3" fmla="*/ 237085 w 290358"/>
                <a:gd name="connsiteY3" fmla="*/ 214176 h 329994"/>
                <a:gd name="connsiteX4" fmla="*/ 235598 w 290358"/>
                <a:gd name="connsiteY4" fmla="*/ 286287 h 329994"/>
                <a:gd name="connsiteX5" fmla="*/ 182071 w 290358"/>
                <a:gd name="connsiteY5" fmla="*/ 242399 h 329994"/>
                <a:gd name="connsiteX6" fmla="*/ 147559 w 290358"/>
                <a:gd name="connsiteY6" fmla="*/ 329994 h 329994"/>
                <a:gd name="connsiteX7" fmla="*/ 113047 w 290358"/>
                <a:gd name="connsiteY7" fmla="*/ 242399 h 329994"/>
                <a:gd name="connsiteX8" fmla="*/ 59520 w 290358"/>
                <a:gd name="connsiteY8" fmla="*/ 286287 h 329994"/>
                <a:gd name="connsiteX9" fmla="*/ 43746 w 290358"/>
                <a:gd name="connsiteY9" fmla="*/ 216557 h 329994"/>
                <a:gd name="connsiteX10" fmla="*/ 0 w 290358"/>
                <a:gd name="connsiteY10" fmla="*/ 237812 h 329994"/>
                <a:gd name="connsiteX11" fmla="*/ 98271 w 290358"/>
                <a:gd name="connsiteY11" fmla="*/ 0 h 329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0358" h="329994">
                  <a:moveTo>
                    <a:pt x="98271" y="0"/>
                  </a:moveTo>
                  <a:lnTo>
                    <a:pt x="196848" y="0"/>
                  </a:lnTo>
                  <a:lnTo>
                    <a:pt x="290358" y="214000"/>
                  </a:lnTo>
                  <a:lnTo>
                    <a:pt x="237085" y="214176"/>
                  </a:lnTo>
                  <a:cubicBezTo>
                    <a:pt x="236589" y="238213"/>
                    <a:pt x="236094" y="262250"/>
                    <a:pt x="235598" y="286287"/>
                  </a:cubicBezTo>
                  <a:lnTo>
                    <a:pt x="182071" y="242399"/>
                  </a:lnTo>
                  <a:lnTo>
                    <a:pt x="147559" y="329994"/>
                  </a:lnTo>
                  <a:lnTo>
                    <a:pt x="113047" y="242399"/>
                  </a:lnTo>
                  <a:lnTo>
                    <a:pt x="59520" y="286287"/>
                  </a:lnTo>
                  <a:lnTo>
                    <a:pt x="43746" y="216557"/>
                  </a:lnTo>
                  <a:lnTo>
                    <a:pt x="0" y="237812"/>
                  </a:lnTo>
                  <a:cubicBezTo>
                    <a:pt x="15295" y="178385"/>
                    <a:pt x="82976" y="59427"/>
                    <a:pt x="98271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160D7485-A15B-4831-805B-54547B5DD3FE}"/>
                </a:ext>
              </a:extLst>
            </p:cNvPr>
            <p:cNvSpPr/>
            <p:nvPr/>
          </p:nvSpPr>
          <p:spPr>
            <a:xfrm>
              <a:off x="1454591" y="2188132"/>
              <a:ext cx="313142" cy="300274"/>
            </a:xfrm>
            <a:custGeom>
              <a:avLst/>
              <a:gdLst>
                <a:gd name="connsiteX0" fmla="*/ 208400 w 313142"/>
                <a:gd name="connsiteY0" fmla="*/ 135 h 300274"/>
                <a:gd name="connsiteX1" fmla="*/ 313142 w 313142"/>
                <a:gd name="connsiteY1" fmla="*/ 68228 h 300274"/>
                <a:gd name="connsiteX2" fmla="*/ 244356 w 313142"/>
                <a:gd name="connsiteY2" fmla="*/ 56867 h 300274"/>
                <a:gd name="connsiteX3" fmla="*/ 231841 w 313142"/>
                <a:gd name="connsiteY3" fmla="*/ 58448 h 300274"/>
                <a:gd name="connsiteX4" fmla="*/ 237805 w 313142"/>
                <a:gd name="connsiteY4" fmla="*/ 62469 h 300274"/>
                <a:gd name="connsiteX5" fmla="*/ 278606 w 313142"/>
                <a:gd name="connsiteY5" fmla="*/ 160971 h 300274"/>
                <a:gd name="connsiteX6" fmla="*/ 139303 w 313142"/>
                <a:gd name="connsiteY6" fmla="*/ 300274 h 300274"/>
                <a:gd name="connsiteX7" fmla="*/ 0 w 313142"/>
                <a:gd name="connsiteY7" fmla="*/ 160971 h 300274"/>
                <a:gd name="connsiteX8" fmla="*/ 85080 w 313142"/>
                <a:gd name="connsiteY8" fmla="*/ 32615 h 300274"/>
                <a:gd name="connsiteX9" fmla="*/ 104378 w 313142"/>
                <a:gd name="connsiteY9" fmla="*/ 28719 h 300274"/>
                <a:gd name="connsiteX10" fmla="*/ 105535 w 313142"/>
                <a:gd name="connsiteY10" fmla="*/ 27698 h 300274"/>
                <a:gd name="connsiteX11" fmla="*/ 154917 w 313142"/>
                <a:gd name="connsiteY11" fmla="*/ 6265 h 300274"/>
                <a:gd name="connsiteX12" fmla="*/ 208400 w 313142"/>
                <a:gd name="connsiteY12" fmla="*/ 135 h 300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142" h="300274">
                  <a:moveTo>
                    <a:pt x="208400" y="135"/>
                  </a:moveTo>
                  <a:cubicBezTo>
                    <a:pt x="259786" y="2209"/>
                    <a:pt x="302335" y="27897"/>
                    <a:pt x="313142" y="68228"/>
                  </a:cubicBezTo>
                  <a:cubicBezTo>
                    <a:pt x="291800" y="61014"/>
                    <a:pt x="268462" y="57221"/>
                    <a:pt x="244356" y="56867"/>
                  </a:cubicBezTo>
                  <a:lnTo>
                    <a:pt x="231841" y="58448"/>
                  </a:lnTo>
                  <a:lnTo>
                    <a:pt x="237805" y="62469"/>
                  </a:lnTo>
                  <a:cubicBezTo>
                    <a:pt x="263014" y="87678"/>
                    <a:pt x="278606" y="122504"/>
                    <a:pt x="278606" y="160971"/>
                  </a:cubicBezTo>
                  <a:cubicBezTo>
                    <a:pt x="278606" y="237906"/>
                    <a:pt x="216238" y="300274"/>
                    <a:pt x="139303" y="300274"/>
                  </a:cubicBezTo>
                  <a:cubicBezTo>
                    <a:pt x="62368" y="300274"/>
                    <a:pt x="0" y="237906"/>
                    <a:pt x="0" y="160971"/>
                  </a:cubicBezTo>
                  <a:cubicBezTo>
                    <a:pt x="0" y="103270"/>
                    <a:pt x="35082" y="53763"/>
                    <a:pt x="85080" y="32615"/>
                  </a:cubicBezTo>
                  <a:lnTo>
                    <a:pt x="104378" y="28719"/>
                  </a:lnTo>
                  <a:lnTo>
                    <a:pt x="105535" y="27698"/>
                  </a:lnTo>
                  <a:cubicBezTo>
                    <a:pt x="120023" y="18535"/>
                    <a:pt x="136673" y="11154"/>
                    <a:pt x="154917" y="6265"/>
                  </a:cubicBezTo>
                  <a:cubicBezTo>
                    <a:pt x="173161" y="1377"/>
                    <a:pt x="191272" y="-556"/>
                    <a:pt x="208400" y="135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月 20">
              <a:extLst>
                <a:ext uri="{FF2B5EF4-FFF2-40B4-BE49-F238E27FC236}">
                  <a16:creationId xmlns:a16="http://schemas.microsoft.com/office/drawing/2014/main" id="{29237D48-0C72-4B3B-9000-14B01BE8EFBB}"/>
                </a:ext>
              </a:extLst>
            </p:cNvPr>
            <p:cNvSpPr/>
            <p:nvPr/>
          </p:nvSpPr>
          <p:spPr>
            <a:xfrm rot="4500000">
              <a:off x="1409185" y="2319062"/>
              <a:ext cx="90810" cy="181620"/>
            </a:xfrm>
            <a:prstGeom prst="moon">
              <a:avLst>
                <a:gd name="adj" fmla="val 87500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B3E5A30D-FA35-4735-BE9D-97610596DCC5}"/>
                </a:ext>
              </a:extLst>
            </p:cNvPr>
            <p:cNvGrpSpPr/>
            <p:nvPr/>
          </p:nvGrpSpPr>
          <p:grpSpPr>
            <a:xfrm rot="3547136">
              <a:off x="1236342" y="2920538"/>
              <a:ext cx="194417" cy="255902"/>
              <a:chOff x="2192346" y="2556800"/>
              <a:chExt cx="223439" cy="364866"/>
            </a:xfrm>
            <a:grpFill/>
          </p:grpSpPr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9ACBA27A-72F5-4322-86DD-A0EA193C78FD}"/>
                  </a:ext>
                </a:extLst>
              </p:cNvPr>
              <p:cNvSpPr/>
              <p:nvPr/>
            </p:nvSpPr>
            <p:spPr>
              <a:xfrm rot="10800000">
                <a:off x="2192346" y="2652048"/>
                <a:ext cx="223439" cy="269618"/>
              </a:xfrm>
              <a:custGeom>
                <a:avLst/>
                <a:gdLst>
                  <a:gd name="connsiteX0" fmla="*/ 114821 w 223439"/>
                  <a:gd name="connsiteY0" fmla="*/ 269618 h 269618"/>
                  <a:gd name="connsiteX1" fmla="*/ 69102 w 223439"/>
                  <a:gd name="connsiteY1" fmla="*/ 269618 h 269618"/>
                  <a:gd name="connsiteX2" fmla="*/ 77579 w 223439"/>
                  <a:gd name="connsiteY2" fmla="*/ 106948 h 269618"/>
                  <a:gd name="connsiteX3" fmla="*/ 49929 w 223439"/>
                  <a:gd name="connsiteY3" fmla="*/ 103059 h 269618"/>
                  <a:gd name="connsiteX4" fmla="*/ 4045 w 223439"/>
                  <a:gd name="connsiteY4" fmla="*/ 61987 h 269618"/>
                  <a:gd name="connsiteX5" fmla="*/ 5164 w 223439"/>
                  <a:gd name="connsiteY5" fmla="*/ 62320 h 269618"/>
                  <a:gd name="connsiteX6" fmla="*/ 0 w 223439"/>
                  <a:gd name="connsiteY6" fmla="*/ 54002 h 269618"/>
                  <a:gd name="connsiteX7" fmla="*/ 92048 w 223439"/>
                  <a:gd name="connsiteY7" fmla="*/ 66232 h 269618"/>
                  <a:gd name="connsiteX8" fmla="*/ 157130 w 223439"/>
                  <a:gd name="connsiteY8" fmla="*/ 0 h 269618"/>
                  <a:gd name="connsiteX9" fmla="*/ 150998 w 223439"/>
                  <a:gd name="connsiteY9" fmla="*/ 57022 h 269618"/>
                  <a:gd name="connsiteX10" fmla="*/ 148695 w 223439"/>
                  <a:gd name="connsiteY10" fmla="*/ 59743 h 269618"/>
                  <a:gd name="connsiteX11" fmla="*/ 183515 w 223439"/>
                  <a:gd name="connsiteY11" fmla="*/ 43241 h 269618"/>
                  <a:gd name="connsiteX12" fmla="*/ 221628 w 223439"/>
                  <a:gd name="connsiteY12" fmla="*/ 987 h 269618"/>
                  <a:gd name="connsiteX13" fmla="*/ 132663 w 223439"/>
                  <a:gd name="connsiteY13" fmla="*/ 102205 h 269618"/>
                  <a:gd name="connsiteX14" fmla="*/ 106295 w 223439"/>
                  <a:gd name="connsiteY14" fmla="*/ 105998 h 269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23439" h="269618">
                    <a:moveTo>
                      <a:pt x="114821" y="269618"/>
                    </a:moveTo>
                    <a:lnTo>
                      <a:pt x="69102" y="269618"/>
                    </a:lnTo>
                    <a:lnTo>
                      <a:pt x="77579" y="106948"/>
                    </a:lnTo>
                    <a:lnTo>
                      <a:pt x="49929" y="103059"/>
                    </a:lnTo>
                    <a:cubicBezTo>
                      <a:pt x="26653" y="95781"/>
                      <a:pt x="9520" y="81515"/>
                      <a:pt x="4045" y="61987"/>
                    </a:cubicBezTo>
                    <a:lnTo>
                      <a:pt x="5164" y="62320"/>
                    </a:lnTo>
                    <a:lnTo>
                      <a:pt x="0" y="54002"/>
                    </a:lnTo>
                    <a:cubicBezTo>
                      <a:pt x="24969" y="72644"/>
                      <a:pt x="59892" y="77284"/>
                      <a:pt x="92048" y="66232"/>
                    </a:cubicBezTo>
                    <a:cubicBezTo>
                      <a:pt x="124204" y="55181"/>
                      <a:pt x="148896" y="30052"/>
                      <a:pt x="157130" y="0"/>
                    </a:cubicBezTo>
                    <a:cubicBezTo>
                      <a:pt x="163722" y="19181"/>
                      <a:pt x="160896" y="39567"/>
                      <a:pt x="150998" y="57022"/>
                    </a:cubicBezTo>
                    <a:lnTo>
                      <a:pt x="148695" y="59743"/>
                    </a:lnTo>
                    <a:lnTo>
                      <a:pt x="183515" y="43241"/>
                    </a:lnTo>
                    <a:cubicBezTo>
                      <a:pt x="200343" y="31095"/>
                      <a:pt x="213610" y="16604"/>
                      <a:pt x="221628" y="987"/>
                    </a:cubicBezTo>
                    <a:cubicBezTo>
                      <a:pt x="232578" y="40045"/>
                      <a:pt x="192746" y="85361"/>
                      <a:pt x="132663" y="102205"/>
                    </a:cubicBezTo>
                    <a:lnTo>
                      <a:pt x="106295" y="105998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台形 278">
                <a:extLst>
                  <a:ext uri="{FF2B5EF4-FFF2-40B4-BE49-F238E27FC236}">
                    <a16:creationId xmlns:a16="http://schemas.microsoft.com/office/drawing/2014/main" id="{046EFA76-B9DD-469A-83C2-AB00265B9672}"/>
                  </a:ext>
                </a:extLst>
              </p:cNvPr>
              <p:cNvSpPr/>
              <p:nvPr/>
            </p:nvSpPr>
            <p:spPr>
              <a:xfrm rot="10800000">
                <a:off x="2241936" y="2556800"/>
                <a:ext cx="163777" cy="180709"/>
              </a:xfrm>
              <a:custGeom>
                <a:avLst/>
                <a:gdLst>
                  <a:gd name="connsiteX0" fmla="*/ 0 w 163777"/>
                  <a:gd name="connsiteY0" fmla="*/ 180709 h 180709"/>
                  <a:gd name="connsiteX1" fmla="*/ 59929 w 163777"/>
                  <a:gd name="connsiteY1" fmla="*/ 0 h 180709"/>
                  <a:gd name="connsiteX2" fmla="*/ 103848 w 163777"/>
                  <a:gd name="connsiteY2" fmla="*/ 0 h 180709"/>
                  <a:gd name="connsiteX3" fmla="*/ 163777 w 163777"/>
                  <a:gd name="connsiteY3" fmla="*/ 180709 h 180709"/>
                  <a:gd name="connsiteX4" fmla="*/ 0 w 163777"/>
                  <a:gd name="connsiteY4" fmla="*/ 180709 h 180709"/>
                  <a:gd name="connsiteX0" fmla="*/ 0 w 163777"/>
                  <a:gd name="connsiteY0" fmla="*/ 180709 h 327876"/>
                  <a:gd name="connsiteX1" fmla="*/ 59929 w 163777"/>
                  <a:gd name="connsiteY1" fmla="*/ 0 h 327876"/>
                  <a:gd name="connsiteX2" fmla="*/ 103848 w 163777"/>
                  <a:gd name="connsiteY2" fmla="*/ 0 h 327876"/>
                  <a:gd name="connsiteX3" fmla="*/ 163777 w 163777"/>
                  <a:gd name="connsiteY3" fmla="*/ 180709 h 327876"/>
                  <a:gd name="connsiteX4" fmla="*/ 32478 w 163777"/>
                  <a:gd name="connsiteY4" fmla="*/ 327876 h 327876"/>
                  <a:gd name="connsiteX5" fmla="*/ 0 w 163777"/>
                  <a:gd name="connsiteY5" fmla="*/ 180709 h 327876"/>
                  <a:gd name="connsiteX0" fmla="*/ 32478 w 163777"/>
                  <a:gd name="connsiteY0" fmla="*/ 327876 h 419316"/>
                  <a:gd name="connsiteX1" fmla="*/ 0 w 163777"/>
                  <a:gd name="connsiteY1" fmla="*/ 180709 h 419316"/>
                  <a:gd name="connsiteX2" fmla="*/ 59929 w 163777"/>
                  <a:gd name="connsiteY2" fmla="*/ 0 h 419316"/>
                  <a:gd name="connsiteX3" fmla="*/ 103848 w 163777"/>
                  <a:gd name="connsiteY3" fmla="*/ 0 h 419316"/>
                  <a:gd name="connsiteX4" fmla="*/ 163777 w 163777"/>
                  <a:gd name="connsiteY4" fmla="*/ 180709 h 419316"/>
                  <a:gd name="connsiteX5" fmla="*/ 123918 w 163777"/>
                  <a:gd name="connsiteY5" fmla="*/ 419316 h 419316"/>
                  <a:gd name="connsiteX0" fmla="*/ 32478 w 163777"/>
                  <a:gd name="connsiteY0" fmla="*/ 327876 h 327876"/>
                  <a:gd name="connsiteX1" fmla="*/ 0 w 163777"/>
                  <a:gd name="connsiteY1" fmla="*/ 180709 h 327876"/>
                  <a:gd name="connsiteX2" fmla="*/ 59929 w 163777"/>
                  <a:gd name="connsiteY2" fmla="*/ 0 h 327876"/>
                  <a:gd name="connsiteX3" fmla="*/ 103848 w 163777"/>
                  <a:gd name="connsiteY3" fmla="*/ 0 h 327876"/>
                  <a:gd name="connsiteX4" fmla="*/ 163777 w 163777"/>
                  <a:gd name="connsiteY4" fmla="*/ 180709 h 327876"/>
                  <a:gd name="connsiteX0" fmla="*/ 0 w 163777"/>
                  <a:gd name="connsiteY0" fmla="*/ 180709 h 180709"/>
                  <a:gd name="connsiteX1" fmla="*/ 59929 w 163777"/>
                  <a:gd name="connsiteY1" fmla="*/ 0 h 180709"/>
                  <a:gd name="connsiteX2" fmla="*/ 103848 w 163777"/>
                  <a:gd name="connsiteY2" fmla="*/ 0 h 180709"/>
                  <a:gd name="connsiteX3" fmla="*/ 163777 w 163777"/>
                  <a:gd name="connsiteY3" fmla="*/ 180709 h 180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3777" h="180709">
                    <a:moveTo>
                      <a:pt x="0" y="180709"/>
                    </a:moveTo>
                    <a:lnTo>
                      <a:pt x="59929" y="0"/>
                    </a:lnTo>
                    <a:lnTo>
                      <a:pt x="103848" y="0"/>
                    </a:lnTo>
                    <a:lnTo>
                      <a:pt x="163777" y="180709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4DDBF21B-797E-43D8-849E-D451434FE69A}"/>
                </a:ext>
              </a:extLst>
            </p:cNvPr>
            <p:cNvGrpSpPr/>
            <p:nvPr/>
          </p:nvGrpSpPr>
          <p:grpSpPr>
            <a:xfrm rot="18052864" flipH="1">
              <a:off x="1753511" y="2920536"/>
              <a:ext cx="194417" cy="255902"/>
              <a:chOff x="2192346" y="2556800"/>
              <a:chExt cx="223439" cy="364866"/>
            </a:xfrm>
            <a:grpFill/>
          </p:grpSpPr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64C2E7B6-5F36-47B7-A867-D90DFEC28D48}"/>
                  </a:ext>
                </a:extLst>
              </p:cNvPr>
              <p:cNvSpPr/>
              <p:nvPr/>
            </p:nvSpPr>
            <p:spPr>
              <a:xfrm rot="10800000">
                <a:off x="2192346" y="2652048"/>
                <a:ext cx="223439" cy="269618"/>
              </a:xfrm>
              <a:custGeom>
                <a:avLst/>
                <a:gdLst>
                  <a:gd name="connsiteX0" fmla="*/ 114821 w 223439"/>
                  <a:gd name="connsiteY0" fmla="*/ 269618 h 269618"/>
                  <a:gd name="connsiteX1" fmla="*/ 69102 w 223439"/>
                  <a:gd name="connsiteY1" fmla="*/ 269618 h 269618"/>
                  <a:gd name="connsiteX2" fmla="*/ 77579 w 223439"/>
                  <a:gd name="connsiteY2" fmla="*/ 106948 h 269618"/>
                  <a:gd name="connsiteX3" fmla="*/ 49929 w 223439"/>
                  <a:gd name="connsiteY3" fmla="*/ 103059 h 269618"/>
                  <a:gd name="connsiteX4" fmla="*/ 4045 w 223439"/>
                  <a:gd name="connsiteY4" fmla="*/ 61987 h 269618"/>
                  <a:gd name="connsiteX5" fmla="*/ 5164 w 223439"/>
                  <a:gd name="connsiteY5" fmla="*/ 62320 h 269618"/>
                  <a:gd name="connsiteX6" fmla="*/ 0 w 223439"/>
                  <a:gd name="connsiteY6" fmla="*/ 54002 h 269618"/>
                  <a:gd name="connsiteX7" fmla="*/ 92048 w 223439"/>
                  <a:gd name="connsiteY7" fmla="*/ 66232 h 269618"/>
                  <a:gd name="connsiteX8" fmla="*/ 157130 w 223439"/>
                  <a:gd name="connsiteY8" fmla="*/ 0 h 269618"/>
                  <a:gd name="connsiteX9" fmla="*/ 150998 w 223439"/>
                  <a:gd name="connsiteY9" fmla="*/ 57022 h 269618"/>
                  <a:gd name="connsiteX10" fmla="*/ 148695 w 223439"/>
                  <a:gd name="connsiteY10" fmla="*/ 59743 h 269618"/>
                  <a:gd name="connsiteX11" fmla="*/ 183515 w 223439"/>
                  <a:gd name="connsiteY11" fmla="*/ 43241 h 269618"/>
                  <a:gd name="connsiteX12" fmla="*/ 221628 w 223439"/>
                  <a:gd name="connsiteY12" fmla="*/ 987 h 269618"/>
                  <a:gd name="connsiteX13" fmla="*/ 132663 w 223439"/>
                  <a:gd name="connsiteY13" fmla="*/ 102205 h 269618"/>
                  <a:gd name="connsiteX14" fmla="*/ 106295 w 223439"/>
                  <a:gd name="connsiteY14" fmla="*/ 105998 h 269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23439" h="269618">
                    <a:moveTo>
                      <a:pt x="114821" y="269618"/>
                    </a:moveTo>
                    <a:lnTo>
                      <a:pt x="69102" y="269618"/>
                    </a:lnTo>
                    <a:lnTo>
                      <a:pt x="77579" y="106948"/>
                    </a:lnTo>
                    <a:lnTo>
                      <a:pt x="49929" y="103059"/>
                    </a:lnTo>
                    <a:cubicBezTo>
                      <a:pt x="26653" y="95781"/>
                      <a:pt x="9520" y="81515"/>
                      <a:pt x="4045" y="61987"/>
                    </a:cubicBezTo>
                    <a:lnTo>
                      <a:pt x="5164" y="62320"/>
                    </a:lnTo>
                    <a:lnTo>
                      <a:pt x="0" y="54002"/>
                    </a:lnTo>
                    <a:cubicBezTo>
                      <a:pt x="24969" y="72644"/>
                      <a:pt x="59892" y="77284"/>
                      <a:pt x="92048" y="66232"/>
                    </a:cubicBezTo>
                    <a:cubicBezTo>
                      <a:pt x="124204" y="55181"/>
                      <a:pt x="148896" y="30052"/>
                      <a:pt x="157130" y="0"/>
                    </a:cubicBezTo>
                    <a:cubicBezTo>
                      <a:pt x="163722" y="19181"/>
                      <a:pt x="160896" y="39567"/>
                      <a:pt x="150998" y="57022"/>
                    </a:cubicBezTo>
                    <a:lnTo>
                      <a:pt x="148695" y="59743"/>
                    </a:lnTo>
                    <a:lnTo>
                      <a:pt x="183515" y="43241"/>
                    </a:lnTo>
                    <a:cubicBezTo>
                      <a:pt x="200343" y="31095"/>
                      <a:pt x="213610" y="16604"/>
                      <a:pt x="221628" y="987"/>
                    </a:cubicBezTo>
                    <a:cubicBezTo>
                      <a:pt x="232578" y="40045"/>
                      <a:pt x="192746" y="85361"/>
                      <a:pt x="132663" y="102205"/>
                    </a:cubicBezTo>
                    <a:lnTo>
                      <a:pt x="106295" y="105998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台形 278">
                <a:extLst>
                  <a:ext uri="{FF2B5EF4-FFF2-40B4-BE49-F238E27FC236}">
                    <a16:creationId xmlns:a16="http://schemas.microsoft.com/office/drawing/2014/main" id="{1BA85C34-E8CC-4215-AF14-234C4C1346B3}"/>
                  </a:ext>
                </a:extLst>
              </p:cNvPr>
              <p:cNvSpPr/>
              <p:nvPr/>
            </p:nvSpPr>
            <p:spPr>
              <a:xfrm rot="10800000">
                <a:off x="2241936" y="2556800"/>
                <a:ext cx="163777" cy="180709"/>
              </a:xfrm>
              <a:custGeom>
                <a:avLst/>
                <a:gdLst>
                  <a:gd name="connsiteX0" fmla="*/ 0 w 163777"/>
                  <a:gd name="connsiteY0" fmla="*/ 180709 h 180709"/>
                  <a:gd name="connsiteX1" fmla="*/ 59929 w 163777"/>
                  <a:gd name="connsiteY1" fmla="*/ 0 h 180709"/>
                  <a:gd name="connsiteX2" fmla="*/ 103848 w 163777"/>
                  <a:gd name="connsiteY2" fmla="*/ 0 h 180709"/>
                  <a:gd name="connsiteX3" fmla="*/ 163777 w 163777"/>
                  <a:gd name="connsiteY3" fmla="*/ 180709 h 180709"/>
                  <a:gd name="connsiteX4" fmla="*/ 0 w 163777"/>
                  <a:gd name="connsiteY4" fmla="*/ 180709 h 180709"/>
                  <a:gd name="connsiteX0" fmla="*/ 0 w 163777"/>
                  <a:gd name="connsiteY0" fmla="*/ 180709 h 327876"/>
                  <a:gd name="connsiteX1" fmla="*/ 59929 w 163777"/>
                  <a:gd name="connsiteY1" fmla="*/ 0 h 327876"/>
                  <a:gd name="connsiteX2" fmla="*/ 103848 w 163777"/>
                  <a:gd name="connsiteY2" fmla="*/ 0 h 327876"/>
                  <a:gd name="connsiteX3" fmla="*/ 163777 w 163777"/>
                  <a:gd name="connsiteY3" fmla="*/ 180709 h 327876"/>
                  <a:gd name="connsiteX4" fmla="*/ 32478 w 163777"/>
                  <a:gd name="connsiteY4" fmla="*/ 327876 h 327876"/>
                  <a:gd name="connsiteX5" fmla="*/ 0 w 163777"/>
                  <a:gd name="connsiteY5" fmla="*/ 180709 h 327876"/>
                  <a:gd name="connsiteX0" fmla="*/ 32478 w 163777"/>
                  <a:gd name="connsiteY0" fmla="*/ 327876 h 419316"/>
                  <a:gd name="connsiteX1" fmla="*/ 0 w 163777"/>
                  <a:gd name="connsiteY1" fmla="*/ 180709 h 419316"/>
                  <a:gd name="connsiteX2" fmla="*/ 59929 w 163777"/>
                  <a:gd name="connsiteY2" fmla="*/ 0 h 419316"/>
                  <a:gd name="connsiteX3" fmla="*/ 103848 w 163777"/>
                  <a:gd name="connsiteY3" fmla="*/ 0 h 419316"/>
                  <a:gd name="connsiteX4" fmla="*/ 163777 w 163777"/>
                  <a:gd name="connsiteY4" fmla="*/ 180709 h 419316"/>
                  <a:gd name="connsiteX5" fmla="*/ 123918 w 163777"/>
                  <a:gd name="connsiteY5" fmla="*/ 419316 h 419316"/>
                  <a:gd name="connsiteX0" fmla="*/ 32478 w 163777"/>
                  <a:gd name="connsiteY0" fmla="*/ 327876 h 327876"/>
                  <a:gd name="connsiteX1" fmla="*/ 0 w 163777"/>
                  <a:gd name="connsiteY1" fmla="*/ 180709 h 327876"/>
                  <a:gd name="connsiteX2" fmla="*/ 59929 w 163777"/>
                  <a:gd name="connsiteY2" fmla="*/ 0 h 327876"/>
                  <a:gd name="connsiteX3" fmla="*/ 103848 w 163777"/>
                  <a:gd name="connsiteY3" fmla="*/ 0 h 327876"/>
                  <a:gd name="connsiteX4" fmla="*/ 163777 w 163777"/>
                  <a:gd name="connsiteY4" fmla="*/ 180709 h 327876"/>
                  <a:gd name="connsiteX0" fmla="*/ 0 w 163777"/>
                  <a:gd name="connsiteY0" fmla="*/ 180709 h 180709"/>
                  <a:gd name="connsiteX1" fmla="*/ 59929 w 163777"/>
                  <a:gd name="connsiteY1" fmla="*/ 0 h 180709"/>
                  <a:gd name="connsiteX2" fmla="*/ 103848 w 163777"/>
                  <a:gd name="connsiteY2" fmla="*/ 0 h 180709"/>
                  <a:gd name="connsiteX3" fmla="*/ 163777 w 163777"/>
                  <a:gd name="connsiteY3" fmla="*/ 180709 h 180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3777" h="180709">
                    <a:moveTo>
                      <a:pt x="0" y="180709"/>
                    </a:moveTo>
                    <a:lnTo>
                      <a:pt x="59929" y="0"/>
                    </a:lnTo>
                    <a:lnTo>
                      <a:pt x="103848" y="0"/>
                    </a:lnTo>
                    <a:lnTo>
                      <a:pt x="163777" y="180709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C42B66A9-3508-4044-94DE-1CC38DA97555}"/>
                </a:ext>
              </a:extLst>
            </p:cNvPr>
            <p:cNvSpPr/>
            <p:nvPr/>
          </p:nvSpPr>
          <p:spPr>
            <a:xfrm>
              <a:off x="1573799" y="2288691"/>
              <a:ext cx="91465" cy="9146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DC360AFE-5240-4AFA-AB62-592CF3C4B1DA}"/>
                </a:ext>
              </a:extLst>
            </p:cNvPr>
            <p:cNvSpPr/>
            <p:nvPr/>
          </p:nvSpPr>
          <p:spPr>
            <a:xfrm>
              <a:off x="1593330" y="2309459"/>
              <a:ext cx="47351" cy="4735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498A789C-C426-499A-A55D-40074D951118}"/>
              </a:ext>
            </a:extLst>
          </p:cNvPr>
          <p:cNvGrpSpPr/>
          <p:nvPr/>
        </p:nvGrpSpPr>
        <p:grpSpPr>
          <a:xfrm>
            <a:off x="6740305" y="904628"/>
            <a:ext cx="2377236" cy="2571455"/>
            <a:chOff x="3823898" y="3812817"/>
            <a:chExt cx="2377236" cy="2571455"/>
          </a:xfrm>
        </p:grpSpPr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E2320BB3-CD0B-485A-8DC1-6A5FF0F8FEC0}"/>
                </a:ext>
              </a:extLst>
            </p:cNvPr>
            <p:cNvSpPr/>
            <p:nvPr/>
          </p:nvSpPr>
          <p:spPr>
            <a:xfrm>
              <a:off x="4222314" y="6085822"/>
              <a:ext cx="1625600" cy="29845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3B86A671-1D73-4757-A787-F93640D3C71A}"/>
                </a:ext>
              </a:extLst>
            </p:cNvPr>
            <p:cNvGrpSpPr/>
            <p:nvPr/>
          </p:nvGrpSpPr>
          <p:grpSpPr>
            <a:xfrm>
              <a:off x="3823898" y="3812817"/>
              <a:ext cx="2377236" cy="2441934"/>
              <a:chOff x="3754048" y="3754112"/>
              <a:chExt cx="2564202" cy="2633988"/>
            </a:xfrm>
          </p:grpSpPr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A1E7D2B2-C180-4473-8B1E-945B75C49687}"/>
                  </a:ext>
                </a:extLst>
              </p:cNvPr>
              <p:cNvSpPr/>
              <p:nvPr/>
            </p:nvSpPr>
            <p:spPr>
              <a:xfrm>
                <a:off x="4306498" y="48120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57BD10EC-6202-4318-99D2-42E40A07574C}"/>
                  </a:ext>
                </a:extLst>
              </p:cNvPr>
              <p:cNvSpPr/>
              <p:nvPr/>
            </p:nvSpPr>
            <p:spPr>
              <a:xfrm>
                <a:off x="4687498" y="42532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544BB8E9-9F3C-474C-96F5-85B2483AED74}"/>
                  </a:ext>
                </a:extLst>
              </p:cNvPr>
              <p:cNvSpPr/>
              <p:nvPr/>
            </p:nvSpPr>
            <p:spPr>
              <a:xfrm>
                <a:off x="5017698" y="43675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2B284AA0-31CE-4E9E-BC3C-0673EC9AB0F1}"/>
                  </a:ext>
                </a:extLst>
              </p:cNvPr>
              <p:cNvSpPr/>
              <p:nvPr/>
            </p:nvSpPr>
            <p:spPr>
              <a:xfrm>
                <a:off x="4687498" y="51041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D1ABA443-7670-4CB9-B82F-F99B69D939A8}"/>
                  </a:ext>
                </a:extLst>
              </p:cNvPr>
              <p:cNvSpPr/>
              <p:nvPr/>
            </p:nvSpPr>
            <p:spPr>
              <a:xfrm>
                <a:off x="5443148" y="497076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F470F58D-7844-4BED-98A4-AAB908B8B86F}"/>
                  </a:ext>
                </a:extLst>
              </p:cNvPr>
              <p:cNvSpPr/>
              <p:nvPr/>
            </p:nvSpPr>
            <p:spPr>
              <a:xfrm>
                <a:off x="4477948" y="450086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E346142B-5715-4C57-9041-9D6108971EC9}"/>
                  </a:ext>
                </a:extLst>
              </p:cNvPr>
              <p:cNvSpPr/>
              <p:nvPr/>
            </p:nvSpPr>
            <p:spPr>
              <a:xfrm>
                <a:off x="4992298" y="48272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E0EACC20-2A26-4F3F-8E49-6361BC03D606}"/>
                  </a:ext>
                </a:extLst>
              </p:cNvPr>
              <p:cNvSpPr/>
              <p:nvPr/>
            </p:nvSpPr>
            <p:spPr>
              <a:xfrm>
                <a:off x="3993960" y="3949700"/>
                <a:ext cx="2039406" cy="2438400"/>
              </a:xfrm>
              <a:custGeom>
                <a:avLst/>
                <a:gdLst>
                  <a:gd name="connsiteX0" fmla="*/ 1051514 w 2039406"/>
                  <a:gd name="connsiteY0" fmla="*/ 0 h 2438400"/>
                  <a:gd name="connsiteX1" fmla="*/ 1074619 w 2039406"/>
                  <a:gd name="connsiteY1" fmla="*/ 0 h 2438400"/>
                  <a:gd name="connsiteX2" fmla="*/ 1103289 w 2039406"/>
                  <a:gd name="connsiteY2" fmla="*/ 672336 h 2438400"/>
                  <a:gd name="connsiteX3" fmla="*/ 1672732 w 2039406"/>
                  <a:gd name="connsiteY3" fmla="*/ 401047 h 2438400"/>
                  <a:gd name="connsiteX4" fmla="*/ 1681631 w 2039406"/>
                  <a:gd name="connsiteY4" fmla="*/ 418228 h 2438400"/>
                  <a:gd name="connsiteX5" fmla="*/ 1107285 w 2039406"/>
                  <a:gd name="connsiteY5" fmla="*/ 740407 h 2438400"/>
                  <a:gd name="connsiteX6" fmla="*/ 1106093 w 2039406"/>
                  <a:gd name="connsiteY6" fmla="*/ 738105 h 2438400"/>
                  <a:gd name="connsiteX7" fmla="*/ 1120752 w 2039406"/>
                  <a:gd name="connsiteY7" fmla="*/ 1081870 h 2438400"/>
                  <a:gd name="connsiteX8" fmla="*/ 1826656 w 2039406"/>
                  <a:gd name="connsiteY8" fmla="*/ 829459 h 2438400"/>
                  <a:gd name="connsiteX9" fmla="*/ 1836679 w 2039406"/>
                  <a:gd name="connsiteY9" fmla="*/ 854393 h 2438400"/>
                  <a:gd name="connsiteX10" fmla="*/ 1124648 w 2039406"/>
                  <a:gd name="connsiteY10" fmla="*/ 1173244 h 2438400"/>
                  <a:gd name="connsiteX11" fmla="*/ 1142083 w 2039406"/>
                  <a:gd name="connsiteY11" fmla="*/ 1582112 h 2438400"/>
                  <a:gd name="connsiteX12" fmla="*/ 2026580 w 2039406"/>
                  <a:gd name="connsiteY12" fmla="*/ 1157513 h 2438400"/>
                  <a:gd name="connsiteX13" fmla="*/ 2039406 w 2039406"/>
                  <a:gd name="connsiteY13" fmla="*/ 1182276 h 2438400"/>
                  <a:gd name="connsiteX14" fmla="*/ 1146249 w 2039406"/>
                  <a:gd name="connsiteY14" fmla="*/ 1679825 h 2438400"/>
                  <a:gd name="connsiteX15" fmla="*/ 1178596 w 2039406"/>
                  <a:gd name="connsiteY15" fmla="*/ 2438400 h 2438400"/>
                  <a:gd name="connsiteX16" fmla="*/ 947537 w 2039406"/>
                  <a:gd name="connsiteY16" fmla="*/ 2438400 h 2438400"/>
                  <a:gd name="connsiteX17" fmla="*/ 986505 w 2039406"/>
                  <a:gd name="connsiteY17" fmla="*/ 1524566 h 2438400"/>
                  <a:gd name="connsiteX18" fmla="*/ 0 w 2039406"/>
                  <a:gd name="connsiteY18" fmla="*/ 1057417 h 2438400"/>
                  <a:gd name="connsiteX19" fmla="*/ 11038 w 2039406"/>
                  <a:gd name="connsiteY19" fmla="*/ 1032328 h 2438400"/>
                  <a:gd name="connsiteX20" fmla="*/ 990486 w 2039406"/>
                  <a:gd name="connsiteY20" fmla="*/ 1431187 h 2438400"/>
                  <a:gd name="connsiteX21" fmla="*/ 1003220 w 2039406"/>
                  <a:gd name="connsiteY21" fmla="*/ 1132565 h 2438400"/>
                  <a:gd name="connsiteX22" fmla="*/ 373489 w 2039406"/>
                  <a:gd name="connsiteY22" fmla="*/ 731319 h 2438400"/>
                  <a:gd name="connsiteX23" fmla="*/ 386028 w 2039406"/>
                  <a:gd name="connsiteY23" fmla="*/ 709982 h 2438400"/>
                  <a:gd name="connsiteX24" fmla="*/ 1006935 w 2039406"/>
                  <a:gd name="connsiteY24" fmla="*/ 1045437 h 2438400"/>
                  <a:gd name="connsiteX25" fmla="*/ 1008435 w 2039406"/>
                  <a:gd name="connsiteY25" fmla="*/ 1010273 h 2438400"/>
                  <a:gd name="connsiteX26" fmla="*/ 714844 w 2039406"/>
                  <a:gd name="connsiteY26" fmla="*/ 205846 h 2438400"/>
                  <a:gd name="connsiteX27" fmla="*/ 740013 w 2039406"/>
                  <a:gd name="connsiteY27" fmla="*/ 195676 h 2438400"/>
                  <a:gd name="connsiteX28" fmla="*/ 1016620 w 2039406"/>
                  <a:gd name="connsiteY28" fmla="*/ 818329 h 243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039406" h="2438400">
                    <a:moveTo>
                      <a:pt x="1051514" y="0"/>
                    </a:moveTo>
                    <a:lnTo>
                      <a:pt x="1074619" y="0"/>
                    </a:lnTo>
                    <a:lnTo>
                      <a:pt x="1103289" y="672336"/>
                    </a:lnTo>
                    <a:lnTo>
                      <a:pt x="1672732" y="401047"/>
                    </a:lnTo>
                    <a:lnTo>
                      <a:pt x="1681631" y="418228"/>
                    </a:lnTo>
                    <a:lnTo>
                      <a:pt x="1107285" y="740407"/>
                    </a:lnTo>
                    <a:lnTo>
                      <a:pt x="1106093" y="738105"/>
                    </a:lnTo>
                    <a:lnTo>
                      <a:pt x="1120752" y="1081870"/>
                    </a:lnTo>
                    <a:lnTo>
                      <a:pt x="1826656" y="829459"/>
                    </a:lnTo>
                    <a:lnTo>
                      <a:pt x="1836679" y="854393"/>
                    </a:lnTo>
                    <a:lnTo>
                      <a:pt x="1124648" y="1173244"/>
                    </a:lnTo>
                    <a:lnTo>
                      <a:pt x="1142083" y="1582112"/>
                    </a:lnTo>
                    <a:lnTo>
                      <a:pt x="2026580" y="1157513"/>
                    </a:lnTo>
                    <a:lnTo>
                      <a:pt x="2039406" y="1182276"/>
                    </a:lnTo>
                    <a:lnTo>
                      <a:pt x="1146249" y="1679825"/>
                    </a:lnTo>
                    <a:lnTo>
                      <a:pt x="1178596" y="2438400"/>
                    </a:lnTo>
                    <a:lnTo>
                      <a:pt x="947537" y="2438400"/>
                    </a:lnTo>
                    <a:lnTo>
                      <a:pt x="986505" y="1524566"/>
                    </a:lnTo>
                    <a:lnTo>
                      <a:pt x="0" y="1057417"/>
                    </a:lnTo>
                    <a:lnTo>
                      <a:pt x="11038" y="1032328"/>
                    </a:lnTo>
                    <a:lnTo>
                      <a:pt x="990486" y="1431187"/>
                    </a:lnTo>
                    <a:lnTo>
                      <a:pt x="1003220" y="1132565"/>
                    </a:lnTo>
                    <a:lnTo>
                      <a:pt x="373489" y="731319"/>
                    </a:lnTo>
                    <a:lnTo>
                      <a:pt x="386028" y="709982"/>
                    </a:lnTo>
                    <a:lnTo>
                      <a:pt x="1006935" y="1045437"/>
                    </a:lnTo>
                    <a:lnTo>
                      <a:pt x="1008435" y="1010273"/>
                    </a:lnTo>
                    <a:lnTo>
                      <a:pt x="714844" y="205846"/>
                    </a:lnTo>
                    <a:lnTo>
                      <a:pt x="740013" y="195676"/>
                    </a:lnTo>
                    <a:lnTo>
                      <a:pt x="1016620" y="818329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A10625B8-BD8F-4C64-A8B0-D69F469D2C08}"/>
                  </a:ext>
                </a:extLst>
              </p:cNvPr>
              <p:cNvSpPr/>
              <p:nvPr/>
            </p:nvSpPr>
            <p:spPr>
              <a:xfrm>
                <a:off x="3754048" y="48209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1365702B-71DF-4F81-844E-277CAD20E4B5}"/>
                  </a:ext>
                </a:extLst>
              </p:cNvPr>
              <p:cNvSpPr/>
              <p:nvPr/>
            </p:nvSpPr>
            <p:spPr>
              <a:xfrm>
                <a:off x="4122348" y="4592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9A02F4DF-C3A8-4AAF-95E2-96CBC78B4712}"/>
                  </a:ext>
                </a:extLst>
              </p:cNvPr>
              <p:cNvSpPr/>
              <p:nvPr/>
            </p:nvSpPr>
            <p:spPr>
              <a:xfrm>
                <a:off x="4293798" y="4084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A6E270B8-0948-42CB-A3C8-5E4791572210}"/>
                  </a:ext>
                </a:extLst>
              </p:cNvPr>
              <p:cNvSpPr/>
              <p:nvPr/>
            </p:nvSpPr>
            <p:spPr>
              <a:xfrm>
                <a:off x="4871648" y="37541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7113804D-E9E8-43ED-945C-5E8F535C928F}"/>
                  </a:ext>
                </a:extLst>
              </p:cNvPr>
              <p:cNvSpPr/>
              <p:nvPr/>
            </p:nvSpPr>
            <p:spPr>
              <a:xfrm>
                <a:off x="5354248" y="41795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6AF8CA3C-66D6-42FB-9E4A-2A7E849C2D4B}"/>
                  </a:ext>
                </a:extLst>
              </p:cNvPr>
              <p:cNvSpPr/>
              <p:nvPr/>
            </p:nvSpPr>
            <p:spPr>
              <a:xfrm>
                <a:off x="5468548" y="4592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75605E42-26F4-4F50-9660-D501AB5E7C4D}"/>
                  </a:ext>
                </a:extLst>
              </p:cNvPr>
              <p:cNvSpPr/>
              <p:nvPr/>
            </p:nvSpPr>
            <p:spPr>
              <a:xfrm>
                <a:off x="5639998" y="49796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5E74E6C8-C55B-4B3F-A0DC-2787A6CBB8F7}"/>
                  </a:ext>
                </a:extLst>
              </p:cNvPr>
              <p:cNvSpPr/>
              <p:nvPr/>
            </p:nvSpPr>
            <p:spPr>
              <a:xfrm>
                <a:off x="3959391" y="50215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AD8DEB1B-7E9F-4B75-BBB9-F57E2D14FF2F}"/>
                  </a:ext>
                </a:extLst>
              </p:cNvPr>
              <p:cNvSpPr/>
              <p:nvPr/>
            </p:nvSpPr>
            <p:spPr>
              <a:xfrm>
                <a:off x="5445291" y="515491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2289740A-BE38-4C15-823F-3CAA243E4B01}"/>
                  </a:ext>
                </a:extLst>
              </p:cNvPr>
              <p:cNvSpPr/>
              <p:nvPr/>
            </p:nvSpPr>
            <p:spPr>
              <a:xfrm>
                <a:off x="4524541" y="476121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5974D915-8D86-4094-B9C5-5DC8D049BCDE}"/>
                  </a:ext>
                </a:extLst>
              </p:cNvPr>
              <p:cNvSpPr/>
              <p:nvPr/>
            </p:nvSpPr>
            <p:spPr>
              <a:xfrm>
                <a:off x="4708691" y="46405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8A549B9F-9FE9-4728-AB71-C31061B18A19}"/>
                  </a:ext>
                </a:extLst>
              </p:cNvPr>
              <p:cNvSpPr/>
              <p:nvPr/>
            </p:nvSpPr>
            <p:spPr>
              <a:xfrm>
                <a:off x="5235741" y="43357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2205A387-6DE3-4BA1-A97D-D0C262148D1C}"/>
                  </a:ext>
                </a:extLst>
              </p:cNvPr>
              <p:cNvSpPr/>
              <p:nvPr/>
            </p:nvSpPr>
            <p:spPr>
              <a:xfrm>
                <a:off x="4543590" y="38849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B73C5586-47D6-4D34-9B49-E396BCCB3ED9}"/>
                  </a:ext>
                </a:extLst>
              </p:cNvPr>
              <p:cNvSpPr/>
              <p:nvPr/>
            </p:nvSpPr>
            <p:spPr>
              <a:xfrm>
                <a:off x="4365790" y="51549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D09B1C28-1ADB-46DC-8A54-679D96678435}"/>
                  </a:ext>
                </a:extLst>
              </p:cNvPr>
              <p:cNvSpPr/>
              <p:nvPr/>
            </p:nvSpPr>
            <p:spPr>
              <a:xfrm>
                <a:off x="4708690" y="53200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842DEE45-658C-4D52-A3C9-779419DB8E3B}"/>
                  </a:ext>
                </a:extLst>
              </p:cNvPr>
              <p:cNvSpPr/>
              <p:nvPr/>
            </p:nvSpPr>
            <p:spPr>
              <a:xfrm>
                <a:off x="5172240" y="521206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1A2068B0-9A55-4D7B-BBF0-C367BC391702}"/>
                  </a:ext>
                </a:extLst>
              </p:cNvPr>
              <p:cNvSpPr/>
              <p:nvPr/>
            </p:nvSpPr>
            <p:spPr>
              <a:xfrm>
                <a:off x="4617648" y="49225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2AA61447-6D42-4026-B632-17AE0A9CC529}"/>
              </a:ext>
            </a:extLst>
          </p:cNvPr>
          <p:cNvGrpSpPr/>
          <p:nvPr/>
        </p:nvGrpSpPr>
        <p:grpSpPr>
          <a:xfrm>
            <a:off x="710801" y="1555750"/>
            <a:ext cx="2483250" cy="1529926"/>
            <a:chOff x="835543" y="956734"/>
            <a:chExt cx="4166693" cy="2567092"/>
          </a:xfrm>
        </p:grpSpPr>
        <p:sp>
          <p:nvSpPr>
            <p:cNvPr id="208" name="楕円 736">
              <a:extLst>
                <a:ext uri="{FF2B5EF4-FFF2-40B4-BE49-F238E27FC236}">
                  <a16:creationId xmlns:a16="http://schemas.microsoft.com/office/drawing/2014/main" id="{3B54A9B5-94DF-4CB7-9075-9E3FA97D4BB1}"/>
                </a:ext>
              </a:extLst>
            </p:cNvPr>
            <p:cNvSpPr/>
            <p:nvPr/>
          </p:nvSpPr>
          <p:spPr>
            <a:xfrm rot="8361649">
              <a:off x="1191746" y="2133450"/>
              <a:ext cx="285678" cy="673022"/>
            </a:xfrm>
            <a:custGeom>
              <a:avLst/>
              <a:gdLst>
                <a:gd name="connsiteX0" fmla="*/ 0 w 638554"/>
                <a:gd name="connsiteY0" fmla="*/ 491265 h 982530"/>
                <a:gd name="connsiteX1" fmla="*/ 319277 w 638554"/>
                <a:gd name="connsiteY1" fmla="*/ 0 h 982530"/>
                <a:gd name="connsiteX2" fmla="*/ 638554 w 638554"/>
                <a:gd name="connsiteY2" fmla="*/ 491265 h 982530"/>
                <a:gd name="connsiteX3" fmla="*/ 319277 w 638554"/>
                <a:gd name="connsiteY3" fmla="*/ 982530 h 982530"/>
                <a:gd name="connsiteX4" fmla="*/ 0 w 638554"/>
                <a:gd name="connsiteY4" fmla="*/ 491265 h 982530"/>
                <a:gd name="connsiteX0" fmla="*/ 6 w 638560"/>
                <a:gd name="connsiteY0" fmla="*/ 491265 h 1160330"/>
                <a:gd name="connsiteX1" fmla="*/ 319283 w 638560"/>
                <a:gd name="connsiteY1" fmla="*/ 0 h 1160330"/>
                <a:gd name="connsiteX2" fmla="*/ 638560 w 638560"/>
                <a:gd name="connsiteY2" fmla="*/ 491265 h 1160330"/>
                <a:gd name="connsiteX3" fmla="*/ 312933 w 638560"/>
                <a:gd name="connsiteY3" fmla="*/ 1160330 h 1160330"/>
                <a:gd name="connsiteX4" fmla="*/ 6 w 638560"/>
                <a:gd name="connsiteY4" fmla="*/ 491265 h 1160330"/>
                <a:gd name="connsiteX0" fmla="*/ 89 w 638643"/>
                <a:gd name="connsiteY0" fmla="*/ 491265 h 1166680"/>
                <a:gd name="connsiteX1" fmla="*/ 319366 w 638643"/>
                <a:gd name="connsiteY1" fmla="*/ 0 h 1166680"/>
                <a:gd name="connsiteX2" fmla="*/ 638643 w 638643"/>
                <a:gd name="connsiteY2" fmla="*/ 491265 h 1166680"/>
                <a:gd name="connsiteX3" fmla="*/ 344766 w 638643"/>
                <a:gd name="connsiteY3" fmla="*/ 1166680 h 1166680"/>
                <a:gd name="connsiteX4" fmla="*/ 89 w 638643"/>
                <a:gd name="connsiteY4" fmla="*/ 491265 h 1166680"/>
                <a:gd name="connsiteX0" fmla="*/ 89 w 638643"/>
                <a:gd name="connsiteY0" fmla="*/ 491265 h 1166680"/>
                <a:gd name="connsiteX1" fmla="*/ 319366 w 638643"/>
                <a:gd name="connsiteY1" fmla="*/ 0 h 1166680"/>
                <a:gd name="connsiteX2" fmla="*/ 638643 w 638643"/>
                <a:gd name="connsiteY2" fmla="*/ 491265 h 1166680"/>
                <a:gd name="connsiteX3" fmla="*/ 344766 w 638643"/>
                <a:gd name="connsiteY3" fmla="*/ 1166680 h 1166680"/>
                <a:gd name="connsiteX4" fmla="*/ 89 w 638643"/>
                <a:gd name="connsiteY4" fmla="*/ 491265 h 1166680"/>
                <a:gd name="connsiteX0" fmla="*/ 89 w 638643"/>
                <a:gd name="connsiteY0" fmla="*/ 491265 h 1166680"/>
                <a:gd name="connsiteX1" fmla="*/ 319366 w 638643"/>
                <a:gd name="connsiteY1" fmla="*/ 0 h 1166680"/>
                <a:gd name="connsiteX2" fmla="*/ 638643 w 638643"/>
                <a:gd name="connsiteY2" fmla="*/ 491265 h 1166680"/>
                <a:gd name="connsiteX3" fmla="*/ 344766 w 638643"/>
                <a:gd name="connsiteY3" fmla="*/ 1166680 h 1166680"/>
                <a:gd name="connsiteX4" fmla="*/ 89 w 638643"/>
                <a:gd name="connsiteY4" fmla="*/ 491265 h 116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8643" h="1166680">
                  <a:moveTo>
                    <a:pt x="89" y="491265"/>
                  </a:moveTo>
                  <a:cubicBezTo>
                    <a:pt x="-4144" y="296818"/>
                    <a:pt x="143034" y="0"/>
                    <a:pt x="319366" y="0"/>
                  </a:cubicBezTo>
                  <a:cubicBezTo>
                    <a:pt x="495698" y="0"/>
                    <a:pt x="638643" y="219947"/>
                    <a:pt x="638643" y="491265"/>
                  </a:cubicBezTo>
                  <a:cubicBezTo>
                    <a:pt x="638643" y="762583"/>
                    <a:pt x="508398" y="1046030"/>
                    <a:pt x="344766" y="1166680"/>
                  </a:cubicBezTo>
                  <a:cubicBezTo>
                    <a:pt x="187484" y="1065080"/>
                    <a:pt x="4322" y="685712"/>
                    <a:pt x="89" y="491265"/>
                  </a:cubicBezTo>
                  <a:close/>
                </a:path>
              </a:pathLst>
            </a:custGeom>
            <a:solidFill>
              <a:srgbClr val="99CC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5074F677-4A75-45F1-A9A7-82A20A7A4055}"/>
                </a:ext>
              </a:extLst>
            </p:cNvPr>
            <p:cNvSpPr/>
            <p:nvPr/>
          </p:nvSpPr>
          <p:spPr>
            <a:xfrm>
              <a:off x="835543" y="1352192"/>
              <a:ext cx="4166693" cy="1689100"/>
            </a:xfrm>
            <a:custGeom>
              <a:avLst/>
              <a:gdLst>
                <a:gd name="connsiteX0" fmla="*/ 0 w 4425950"/>
                <a:gd name="connsiteY0" fmla="*/ 1416050 h 1644650"/>
                <a:gd name="connsiteX1" fmla="*/ 1282700 w 4425950"/>
                <a:gd name="connsiteY1" fmla="*/ 1358900 h 1644650"/>
                <a:gd name="connsiteX2" fmla="*/ 4203700 w 4425950"/>
                <a:gd name="connsiteY2" fmla="*/ 0 h 1644650"/>
                <a:gd name="connsiteX3" fmla="*/ 4425950 w 4425950"/>
                <a:gd name="connsiteY3" fmla="*/ 0 h 1644650"/>
                <a:gd name="connsiteX4" fmla="*/ 1695450 w 4425950"/>
                <a:gd name="connsiteY4" fmla="*/ 1365250 h 1644650"/>
                <a:gd name="connsiteX5" fmla="*/ 1403350 w 4425950"/>
                <a:gd name="connsiteY5" fmla="*/ 1593850 h 1644650"/>
                <a:gd name="connsiteX6" fmla="*/ 25400 w 4425950"/>
                <a:gd name="connsiteY6" fmla="*/ 1644650 h 1644650"/>
                <a:gd name="connsiteX0" fmla="*/ 1142 w 4400550"/>
                <a:gd name="connsiteY0" fmla="*/ 1416050 h 1644650"/>
                <a:gd name="connsiteX1" fmla="*/ 1257300 w 4400550"/>
                <a:gd name="connsiteY1" fmla="*/ 1358900 h 1644650"/>
                <a:gd name="connsiteX2" fmla="*/ 4178300 w 4400550"/>
                <a:gd name="connsiteY2" fmla="*/ 0 h 1644650"/>
                <a:gd name="connsiteX3" fmla="*/ 4400550 w 4400550"/>
                <a:gd name="connsiteY3" fmla="*/ 0 h 1644650"/>
                <a:gd name="connsiteX4" fmla="*/ 1670050 w 4400550"/>
                <a:gd name="connsiteY4" fmla="*/ 1365250 h 1644650"/>
                <a:gd name="connsiteX5" fmla="*/ 1377950 w 4400550"/>
                <a:gd name="connsiteY5" fmla="*/ 1593850 h 1644650"/>
                <a:gd name="connsiteX6" fmla="*/ 0 w 4400550"/>
                <a:gd name="connsiteY6" fmla="*/ 1644650 h 1644650"/>
                <a:gd name="connsiteX0" fmla="*/ 1142 w 4400550"/>
                <a:gd name="connsiteY0" fmla="*/ 1416050 h 1644650"/>
                <a:gd name="connsiteX1" fmla="*/ 1257300 w 4400550"/>
                <a:gd name="connsiteY1" fmla="*/ 1358900 h 1644650"/>
                <a:gd name="connsiteX2" fmla="*/ 4178300 w 4400550"/>
                <a:gd name="connsiteY2" fmla="*/ 0 h 1644650"/>
                <a:gd name="connsiteX3" fmla="*/ 4400550 w 4400550"/>
                <a:gd name="connsiteY3" fmla="*/ 0 h 1644650"/>
                <a:gd name="connsiteX4" fmla="*/ 1670050 w 4400550"/>
                <a:gd name="connsiteY4" fmla="*/ 1365250 h 1644650"/>
                <a:gd name="connsiteX5" fmla="*/ 1377950 w 4400550"/>
                <a:gd name="connsiteY5" fmla="*/ 1593850 h 1644650"/>
                <a:gd name="connsiteX6" fmla="*/ 0 w 4400550"/>
                <a:gd name="connsiteY6" fmla="*/ 1644650 h 1644650"/>
                <a:gd name="connsiteX0" fmla="*/ 0 w 4399408"/>
                <a:gd name="connsiteY0" fmla="*/ 1416050 h 1861604"/>
                <a:gd name="connsiteX1" fmla="*/ 1256158 w 4399408"/>
                <a:gd name="connsiteY1" fmla="*/ 1358900 h 1861604"/>
                <a:gd name="connsiteX2" fmla="*/ 4177158 w 4399408"/>
                <a:gd name="connsiteY2" fmla="*/ 0 h 1861604"/>
                <a:gd name="connsiteX3" fmla="*/ 4399408 w 4399408"/>
                <a:gd name="connsiteY3" fmla="*/ 0 h 1861604"/>
                <a:gd name="connsiteX4" fmla="*/ 1668908 w 4399408"/>
                <a:gd name="connsiteY4" fmla="*/ 1365250 h 1861604"/>
                <a:gd name="connsiteX5" fmla="*/ 1376808 w 4399408"/>
                <a:gd name="connsiteY5" fmla="*/ 1593850 h 1861604"/>
                <a:gd name="connsiteX6" fmla="*/ 45307 w 4399408"/>
                <a:gd name="connsiteY6" fmla="*/ 1861604 h 1861604"/>
                <a:gd name="connsiteX0" fmla="*/ 34320 w 4354101"/>
                <a:gd name="connsiteY0" fmla="*/ 1619007 h 1861604"/>
                <a:gd name="connsiteX1" fmla="*/ 1210851 w 4354101"/>
                <a:gd name="connsiteY1" fmla="*/ 1358900 h 1861604"/>
                <a:gd name="connsiteX2" fmla="*/ 4131851 w 4354101"/>
                <a:gd name="connsiteY2" fmla="*/ 0 h 1861604"/>
                <a:gd name="connsiteX3" fmla="*/ 4354101 w 4354101"/>
                <a:gd name="connsiteY3" fmla="*/ 0 h 1861604"/>
                <a:gd name="connsiteX4" fmla="*/ 1623601 w 4354101"/>
                <a:gd name="connsiteY4" fmla="*/ 1365250 h 1861604"/>
                <a:gd name="connsiteX5" fmla="*/ 1331501 w 4354101"/>
                <a:gd name="connsiteY5" fmla="*/ 1593850 h 1861604"/>
                <a:gd name="connsiteX6" fmla="*/ 0 w 4354101"/>
                <a:gd name="connsiteY6" fmla="*/ 1861604 h 1861604"/>
                <a:gd name="connsiteX0" fmla="*/ 1142 w 4354101"/>
                <a:gd name="connsiteY0" fmla="*/ 1619007 h 1861604"/>
                <a:gd name="connsiteX1" fmla="*/ 1210851 w 4354101"/>
                <a:gd name="connsiteY1" fmla="*/ 1358900 h 1861604"/>
                <a:gd name="connsiteX2" fmla="*/ 4131851 w 4354101"/>
                <a:gd name="connsiteY2" fmla="*/ 0 h 1861604"/>
                <a:gd name="connsiteX3" fmla="*/ 4354101 w 4354101"/>
                <a:gd name="connsiteY3" fmla="*/ 0 h 1861604"/>
                <a:gd name="connsiteX4" fmla="*/ 1623601 w 4354101"/>
                <a:gd name="connsiteY4" fmla="*/ 1365250 h 1861604"/>
                <a:gd name="connsiteX5" fmla="*/ 1331501 w 4354101"/>
                <a:gd name="connsiteY5" fmla="*/ 1593850 h 1861604"/>
                <a:gd name="connsiteX6" fmla="*/ 0 w 4354101"/>
                <a:gd name="connsiteY6" fmla="*/ 1861604 h 1861604"/>
                <a:gd name="connsiteX0" fmla="*/ 0 w 4379501"/>
                <a:gd name="connsiteY0" fmla="*/ 1605010 h 1861604"/>
                <a:gd name="connsiteX1" fmla="*/ 1236251 w 4379501"/>
                <a:gd name="connsiteY1" fmla="*/ 1358900 h 1861604"/>
                <a:gd name="connsiteX2" fmla="*/ 4157251 w 4379501"/>
                <a:gd name="connsiteY2" fmla="*/ 0 h 1861604"/>
                <a:gd name="connsiteX3" fmla="*/ 4379501 w 4379501"/>
                <a:gd name="connsiteY3" fmla="*/ 0 h 1861604"/>
                <a:gd name="connsiteX4" fmla="*/ 1649001 w 4379501"/>
                <a:gd name="connsiteY4" fmla="*/ 1365250 h 1861604"/>
                <a:gd name="connsiteX5" fmla="*/ 1356901 w 4379501"/>
                <a:gd name="connsiteY5" fmla="*/ 1593850 h 1861604"/>
                <a:gd name="connsiteX6" fmla="*/ 25400 w 4379501"/>
                <a:gd name="connsiteY6" fmla="*/ 1861604 h 1861604"/>
                <a:gd name="connsiteX0" fmla="*/ 1142 w 4354101"/>
                <a:gd name="connsiteY0" fmla="*/ 1605010 h 1861604"/>
                <a:gd name="connsiteX1" fmla="*/ 1210851 w 4354101"/>
                <a:gd name="connsiteY1" fmla="*/ 1358900 h 1861604"/>
                <a:gd name="connsiteX2" fmla="*/ 4131851 w 4354101"/>
                <a:gd name="connsiteY2" fmla="*/ 0 h 1861604"/>
                <a:gd name="connsiteX3" fmla="*/ 4354101 w 4354101"/>
                <a:gd name="connsiteY3" fmla="*/ 0 h 1861604"/>
                <a:gd name="connsiteX4" fmla="*/ 1623601 w 4354101"/>
                <a:gd name="connsiteY4" fmla="*/ 1365250 h 1861604"/>
                <a:gd name="connsiteX5" fmla="*/ 1331501 w 4354101"/>
                <a:gd name="connsiteY5" fmla="*/ 1593850 h 1861604"/>
                <a:gd name="connsiteX6" fmla="*/ 0 w 4354101"/>
                <a:gd name="connsiteY6" fmla="*/ 1861604 h 1861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54101" h="1861604">
                  <a:moveTo>
                    <a:pt x="1142" y="1605010"/>
                  </a:moveTo>
                  <a:lnTo>
                    <a:pt x="1210851" y="1358900"/>
                  </a:lnTo>
                  <a:lnTo>
                    <a:pt x="4131851" y="0"/>
                  </a:lnTo>
                  <a:lnTo>
                    <a:pt x="4354101" y="0"/>
                  </a:lnTo>
                  <a:lnTo>
                    <a:pt x="1623601" y="1365250"/>
                  </a:lnTo>
                  <a:lnTo>
                    <a:pt x="1331501" y="1593850"/>
                  </a:lnTo>
                  <a:lnTo>
                    <a:pt x="0" y="1861604"/>
                  </a:lnTo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楕円 736">
              <a:extLst>
                <a:ext uri="{FF2B5EF4-FFF2-40B4-BE49-F238E27FC236}">
                  <a16:creationId xmlns:a16="http://schemas.microsoft.com/office/drawing/2014/main" id="{BFE27F42-71FB-478F-9F89-A9A28C97987C}"/>
                </a:ext>
              </a:extLst>
            </p:cNvPr>
            <p:cNvSpPr/>
            <p:nvPr/>
          </p:nvSpPr>
          <p:spPr>
            <a:xfrm rot="18155943">
              <a:off x="4449708" y="1501464"/>
              <a:ext cx="285678" cy="673022"/>
            </a:xfrm>
            <a:custGeom>
              <a:avLst/>
              <a:gdLst>
                <a:gd name="connsiteX0" fmla="*/ 0 w 638554"/>
                <a:gd name="connsiteY0" fmla="*/ 491265 h 982530"/>
                <a:gd name="connsiteX1" fmla="*/ 319277 w 638554"/>
                <a:gd name="connsiteY1" fmla="*/ 0 h 982530"/>
                <a:gd name="connsiteX2" fmla="*/ 638554 w 638554"/>
                <a:gd name="connsiteY2" fmla="*/ 491265 h 982530"/>
                <a:gd name="connsiteX3" fmla="*/ 319277 w 638554"/>
                <a:gd name="connsiteY3" fmla="*/ 982530 h 982530"/>
                <a:gd name="connsiteX4" fmla="*/ 0 w 638554"/>
                <a:gd name="connsiteY4" fmla="*/ 491265 h 982530"/>
                <a:gd name="connsiteX0" fmla="*/ 6 w 638560"/>
                <a:gd name="connsiteY0" fmla="*/ 491265 h 1160330"/>
                <a:gd name="connsiteX1" fmla="*/ 319283 w 638560"/>
                <a:gd name="connsiteY1" fmla="*/ 0 h 1160330"/>
                <a:gd name="connsiteX2" fmla="*/ 638560 w 638560"/>
                <a:gd name="connsiteY2" fmla="*/ 491265 h 1160330"/>
                <a:gd name="connsiteX3" fmla="*/ 312933 w 638560"/>
                <a:gd name="connsiteY3" fmla="*/ 1160330 h 1160330"/>
                <a:gd name="connsiteX4" fmla="*/ 6 w 638560"/>
                <a:gd name="connsiteY4" fmla="*/ 491265 h 1160330"/>
                <a:gd name="connsiteX0" fmla="*/ 89 w 638643"/>
                <a:gd name="connsiteY0" fmla="*/ 491265 h 1166680"/>
                <a:gd name="connsiteX1" fmla="*/ 319366 w 638643"/>
                <a:gd name="connsiteY1" fmla="*/ 0 h 1166680"/>
                <a:gd name="connsiteX2" fmla="*/ 638643 w 638643"/>
                <a:gd name="connsiteY2" fmla="*/ 491265 h 1166680"/>
                <a:gd name="connsiteX3" fmla="*/ 344766 w 638643"/>
                <a:gd name="connsiteY3" fmla="*/ 1166680 h 1166680"/>
                <a:gd name="connsiteX4" fmla="*/ 89 w 638643"/>
                <a:gd name="connsiteY4" fmla="*/ 491265 h 1166680"/>
                <a:gd name="connsiteX0" fmla="*/ 89 w 638643"/>
                <a:gd name="connsiteY0" fmla="*/ 491265 h 1166680"/>
                <a:gd name="connsiteX1" fmla="*/ 319366 w 638643"/>
                <a:gd name="connsiteY1" fmla="*/ 0 h 1166680"/>
                <a:gd name="connsiteX2" fmla="*/ 638643 w 638643"/>
                <a:gd name="connsiteY2" fmla="*/ 491265 h 1166680"/>
                <a:gd name="connsiteX3" fmla="*/ 344766 w 638643"/>
                <a:gd name="connsiteY3" fmla="*/ 1166680 h 1166680"/>
                <a:gd name="connsiteX4" fmla="*/ 89 w 638643"/>
                <a:gd name="connsiteY4" fmla="*/ 491265 h 1166680"/>
                <a:gd name="connsiteX0" fmla="*/ 89 w 638643"/>
                <a:gd name="connsiteY0" fmla="*/ 491265 h 1166680"/>
                <a:gd name="connsiteX1" fmla="*/ 319366 w 638643"/>
                <a:gd name="connsiteY1" fmla="*/ 0 h 1166680"/>
                <a:gd name="connsiteX2" fmla="*/ 638643 w 638643"/>
                <a:gd name="connsiteY2" fmla="*/ 491265 h 1166680"/>
                <a:gd name="connsiteX3" fmla="*/ 344766 w 638643"/>
                <a:gd name="connsiteY3" fmla="*/ 1166680 h 1166680"/>
                <a:gd name="connsiteX4" fmla="*/ 89 w 638643"/>
                <a:gd name="connsiteY4" fmla="*/ 491265 h 116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8643" h="1166680">
                  <a:moveTo>
                    <a:pt x="89" y="491265"/>
                  </a:moveTo>
                  <a:cubicBezTo>
                    <a:pt x="-4144" y="296818"/>
                    <a:pt x="143034" y="0"/>
                    <a:pt x="319366" y="0"/>
                  </a:cubicBezTo>
                  <a:cubicBezTo>
                    <a:pt x="495698" y="0"/>
                    <a:pt x="638643" y="219947"/>
                    <a:pt x="638643" y="491265"/>
                  </a:cubicBezTo>
                  <a:cubicBezTo>
                    <a:pt x="638643" y="762583"/>
                    <a:pt x="508398" y="1046030"/>
                    <a:pt x="344766" y="1166680"/>
                  </a:cubicBezTo>
                  <a:cubicBezTo>
                    <a:pt x="187484" y="1065080"/>
                    <a:pt x="4322" y="685712"/>
                    <a:pt x="89" y="491265"/>
                  </a:cubicBezTo>
                  <a:close/>
                </a:path>
              </a:pathLst>
            </a:custGeom>
            <a:solidFill>
              <a:srgbClr val="99CC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楕円 736">
              <a:extLst>
                <a:ext uri="{FF2B5EF4-FFF2-40B4-BE49-F238E27FC236}">
                  <a16:creationId xmlns:a16="http://schemas.microsoft.com/office/drawing/2014/main" id="{431CC204-1A1E-44E2-B66E-8519AB9B34E1}"/>
                </a:ext>
              </a:extLst>
            </p:cNvPr>
            <p:cNvSpPr/>
            <p:nvPr/>
          </p:nvSpPr>
          <p:spPr>
            <a:xfrm rot="1159033">
              <a:off x="1508859" y="2821460"/>
              <a:ext cx="285678" cy="673022"/>
            </a:xfrm>
            <a:custGeom>
              <a:avLst/>
              <a:gdLst>
                <a:gd name="connsiteX0" fmla="*/ 0 w 638554"/>
                <a:gd name="connsiteY0" fmla="*/ 491265 h 982530"/>
                <a:gd name="connsiteX1" fmla="*/ 319277 w 638554"/>
                <a:gd name="connsiteY1" fmla="*/ 0 h 982530"/>
                <a:gd name="connsiteX2" fmla="*/ 638554 w 638554"/>
                <a:gd name="connsiteY2" fmla="*/ 491265 h 982530"/>
                <a:gd name="connsiteX3" fmla="*/ 319277 w 638554"/>
                <a:gd name="connsiteY3" fmla="*/ 982530 h 982530"/>
                <a:gd name="connsiteX4" fmla="*/ 0 w 638554"/>
                <a:gd name="connsiteY4" fmla="*/ 491265 h 982530"/>
                <a:gd name="connsiteX0" fmla="*/ 6 w 638560"/>
                <a:gd name="connsiteY0" fmla="*/ 491265 h 1160330"/>
                <a:gd name="connsiteX1" fmla="*/ 319283 w 638560"/>
                <a:gd name="connsiteY1" fmla="*/ 0 h 1160330"/>
                <a:gd name="connsiteX2" fmla="*/ 638560 w 638560"/>
                <a:gd name="connsiteY2" fmla="*/ 491265 h 1160330"/>
                <a:gd name="connsiteX3" fmla="*/ 312933 w 638560"/>
                <a:gd name="connsiteY3" fmla="*/ 1160330 h 1160330"/>
                <a:gd name="connsiteX4" fmla="*/ 6 w 638560"/>
                <a:gd name="connsiteY4" fmla="*/ 491265 h 1160330"/>
                <a:gd name="connsiteX0" fmla="*/ 89 w 638643"/>
                <a:gd name="connsiteY0" fmla="*/ 491265 h 1166680"/>
                <a:gd name="connsiteX1" fmla="*/ 319366 w 638643"/>
                <a:gd name="connsiteY1" fmla="*/ 0 h 1166680"/>
                <a:gd name="connsiteX2" fmla="*/ 638643 w 638643"/>
                <a:gd name="connsiteY2" fmla="*/ 491265 h 1166680"/>
                <a:gd name="connsiteX3" fmla="*/ 344766 w 638643"/>
                <a:gd name="connsiteY3" fmla="*/ 1166680 h 1166680"/>
                <a:gd name="connsiteX4" fmla="*/ 89 w 638643"/>
                <a:gd name="connsiteY4" fmla="*/ 491265 h 1166680"/>
                <a:gd name="connsiteX0" fmla="*/ 89 w 638643"/>
                <a:gd name="connsiteY0" fmla="*/ 491265 h 1166680"/>
                <a:gd name="connsiteX1" fmla="*/ 319366 w 638643"/>
                <a:gd name="connsiteY1" fmla="*/ 0 h 1166680"/>
                <a:gd name="connsiteX2" fmla="*/ 638643 w 638643"/>
                <a:gd name="connsiteY2" fmla="*/ 491265 h 1166680"/>
                <a:gd name="connsiteX3" fmla="*/ 344766 w 638643"/>
                <a:gd name="connsiteY3" fmla="*/ 1166680 h 1166680"/>
                <a:gd name="connsiteX4" fmla="*/ 89 w 638643"/>
                <a:gd name="connsiteY4" fmla="*/ 491265 h 1166680"/>
                <a:gd name="connsiteX0" fmla="*/ 89 w 638643"/>
                <a:gd name="connsiteY0" fmla="*/ 491265 h 1166680"/>
                <a:gd name="connsiteX1" fmla="*/ 319366 w 638643"/>
                <a:gd name="connsiteY1" fmla="*/ 0 h 1166680"/>
                <a:gd name="connsiteX2" fmla="*/ 638643 w 638643"/>
                <a:gd name="connsiteY2" fmla="*/ 491265 h 1166680"/>
                <a:gd name="connsiteX3" fmla="*/ 344766 w 638643"/>
                <a:gd name="connsiteY3" fmla="*/ 1166680 h 1166680"/>
                <a:gd name="connsiteX4" fmla="*/ 89 w 638643"/>
                <a:gd name="connsiteY4" fmla="*/ 491265 h 116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8643" h="1166680">
                  <a:moveTo>
                    <a:pt x="89" y="491265"/>
                  </a:moveTo>
                  <a:cubicBezTo>
                    <a:pt x="-4144" y="296818"/>
                    <a:pt x="143034" y="0"/>
                    <a:pt x="319366" y="0"/>
                  </a:cubicBezTo>
                  <a:cubicBezTo>
                    <a:pt x="495698" y="0"/>
                    <a:pt x="638643" y="219947"/>
                    <a:pt x="638643" y="491265"/>
                  </a:cubicBezTo>
                  <a:cubicBezTo>
                    <a:pt x="638643" y="762583"/>
                    <a:pt x="508398" y="1046030"/>
                    <a:pt x="344766" y="1166680"/>
                  </a:cubicBezTo>
                  <a:cubicBezTo>
                    <a:pt x="187484" y="1065080"/>
                    <a:pt x="4322" y="685712"/>
                    <a:pt x="89" y="491265"/>
                  </a:cubicBezTo>
                  <a:close/>
                </a:path>
              </a:pathLst>
            </a:custGeom>
            <a:solidFill>
              <a:srgbClr val="99CC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2320FC56-5ADA-4D34-A261-C3A09501FA7F}"/>
                </a:ext>
              </a:extLst>
            </p:cNvPr>
            <p:cNvGrpSpPr/>
            <p:nvPr/>
          </p:nvGrpSpPr>
          <p:grpSpPr>
            <a:xfrm rot="607296">
              <a:off x="2709189" y="956734"/>
              <a:ext cx="1978672" cy="1965926"/>
              <a:chOff x="1738843" y="1701669"/>
              <a:chExt cx="3470543" cy="3448187"/>
            </a:xfrm>
          </p:grpSpPr>
          <p:grpSp>
            <p:nvGrpSpPr>
              <p:cNvPr id="272" name="グループ化 271">
                <a:extLst>
                  <a:ext uri="{FF2B5EF4-FFF2-40B4-BE49-F238E27FC236}">
                    <a16:creationId xmlns:a16="http://schemas.microsoft.com/office/drawing/2014/main" id="{3BB5246A-542F-4B87-92A7-82DCE0758E19}"/>
                  </a:ext>
                </a:extLst>
              </p:cNvPr>
              <p:cNvGrpSpPr/>
              <p:nvPr/>
            </p:nvGrpSpPr>
            <p:grpSpPr>
              <a:xfrm rot="1417637">
                <a:off x="1738843" y="1701669"/>
                <a:ext cx="3420502" cy="3341951"/>
                <a:chOff x="1628170" y="1645622"/>
                <a:chExt cx="3581216" cy="3498975"/>
              </a:xfrm>
            </p:grpSpPr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93B71095-C7AA-40AD-9D6C-4D9BAE23A170}"/>
                    </a:ext>
                  </a:extLst>
                </p:cNvPr>
                <p:cNvSpPr/>
                <p:nvPr/>
              </p:nvSpPr>
              <p:spPr>
                <a:xfrm rot="8082738">
                  <a:off x="2183992" y="2145483"/>
                  <a:ext cx="769153" cy="876778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4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CBA2EC15-F97A-4D01-9F5C-B8AF283CBB14}"/>
                    </a:ext>
                  </a:extLst>
                </p:cNvPr>
                <p:cNvSpPr/>
                <p:nvPr/>
              </p:nvSpPr>
              <p:spPr>
                <a:xfrm rot="16200000">
                  <a:off x="3913506" y="2652709"/>
                  <a:ext cx="1039178" cy="1552582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2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9EFEC276-D694-4832-A09F-227E27B7DC49}"/>
                    </a:ext>
                  </a:extLst>
                </p:cNvPr>
                <p:cNvSpPr/>
                <p:nvPr/>
              </p:nvSpPr>
              <p:spPr>
                <a:xfrm rot="12924074">
                  <a:off x="3931264" y="2071888"/>
                  <a:ext cx="808472" cy="922367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4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8BCF72D8-391A-4D8B-9291-8670A0392EF0}"/>
                    </a:ext>
                  </a:extLst>
                </p:cNvPr>
                <p:cNvSpPr/>
                <p:nvPr/>
              </p:nvSpPr>
              <p:spPr>
                <a:xfrm rot="18414900">
                  <a:off x="3939111" y="3606263"/>
                  <a:ext cx="780046" cy="1130809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4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59E9D790-8509-45C9-82E7-E6282D5A3A96}"/>
                    </a:ext>
                  </a:extLst>
                </p:cNvPr>
                <p:cNvSpPr/>
                <p:nvPr/>
              </p:nvSpPr>
              <p:spPr>
                <a:xfrm rot="10800000">
                  <a:off x="3127359" y="1645622"/>
                  <a:ext cx="722341" cy="892384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2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C0377DE1-618A-4787-96ED-053633A3CF11}"/>
                    </a:ext>
                  </a:extLst>
                </p:cNvPr>
                <p:cNvSpPr/>
                <p:nvPr/>
              </p:nvSpPr>
              <p:spPr>
                <a:xfrm rot="613306">
                  <a:off x="2910146" y="4254653"/>
                  <a:ext cx="1039178" cy="889944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2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2621D9C2-9987-4E6B-B64E-53F098F78CCC}"/>
                    </a:ext>
                  </a:extLst>
                </p:cNvPr>
                <p:cNvSpPr/>
                <p:nvPr/>
              </p:nvSpPr>
              <p:spPr>
                <a:xfrm rot="5400000">
                  <a:off x="1733767" y="2932909"/>
                  <a:ext cx="844053" cy="1055248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2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A3B7B11E-9AD2-4F2F-B516-A4DBA74DF892}"/>
                    </a:ext>
                  </a:extLst>
                </p:cNvPr>
                <p:cNvSpPr/>
                <p:nvPr/>
              </p:nvSpPr>
              <p:spPr>
                <a:xfrm rot="2682738">
                  <a:off x="2296222" y="3471874"/>
                  <a:ext cx="1123830" cy="1356799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4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51037D58-B423-4EE0-A80E-E67297CC6737}"/>
                  </a:ext>
                </a:extLst>
              </p:cNvPr>
              <p:cNvGrpSpPr/>
              <p:nvPr/>
            </p:nvGrpSpPr>
            <p:grpSpPr>
              <a:xfrm>
                <a:off x="1767674" y="1708144"/>
                <a:ext cx="3441712" cy="3441712"/>
                <a:chOff x="1767674" y="1708144"/>
                <a:chExt cx="3441712" cy="3441712"/>
              </a:xfrm>
            </p:grpSpPr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F3A792AD-5A9C-48CE-9AE8-89B0E784EA9E}"/>
                    </a:ext>
                  </a:extLst>
                </p:cNvPr>
                <p:cNvSpPr/>
                <p:nvPr/>
              </p:nvSpPr>
              <p:spPr>
                <a:xfrm rot="8082738">
                  <a:off x="2327430" y="2058955"/>
                  <a:ext cx="1222058" cy="1678086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4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28AFB404-CD76-4262-A15D-F07FA95ECC60}"/>
                    </a:ext>
                  </a:extLst>
                </p:cNvPr>
                <p:cNvSpPr/>
                <p:nvPr/>
              </p:nvSpPr>
              <p:spPr>
                <a:xfrm rot="16200000">
                  <a:off x="3913506" y="2652709"/>
                  <a:ext cx="1039178" cy="1552582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2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72B628BE-E204-4DE1-8A08-F1326EEB634F}"/>
                    </a:ext>
                  </a:extLst>
                </p:cNvPr>
                <p:cNvSpPr/>
                <p:nvPr/>
              </p:nvSpPr>
              <p:spPr>
                <a:xfrm rot="13482738">
                  <a:off x="3477144" y="2159213"/>
                  <a:ext cx="1123830" cy="1502116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4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47C9A414-EF7A-40FA-B946-08B8761B4567}"/>
                    </a:ext>
                  </a:extLst>
                </p:cNvPr>
                <p:cNvSpPr/>
                <p:nvPr/>
              </p:nvSpPr>
              <p:spPr>
                <a:xfrm rot="18882738">
                  <a:off x="3420646" y="3109544"/>
                  <a:ext cx="1222058" cy="1678088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4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658EFACD-E149-4999-A97F-E47DE8A8513A}"/>
                    </a:ext>
                  </a:extLst>
                </p:cNvPr>
                <p:cNvSpPr/>
                <p:nvPr/>
              </p:nvSpPr>
              <p:spPr>
                <a:xfrm rot="10800000">
                  <a:off x="2968942" y="1708144"/>
                  <a:ext cx="1039178" cy="1552582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2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29CF7A50-59D0-4673-9BFF-9F1BE445A680}"/>
                    </a:ext>
                  </a:extLst>
                </p:cNvPr>
                <p:cNvSpPr/>
                <p:nvPr/>
              </p:nvSpPr>
              <p:spPr>
                <a:xfrm>
                  <a:off x="2968942" y="3597274"/>
                  <a:ext cx="1039178" cy="1552582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2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02CFDBC2-411D-454C-A6D6-0DD6C023DD34}"/>
                    </a:ext>
                  </a:extLst>
                </p:cNvPr>
                <p:cNvSpPr/>
                <p:nvPr/>
              </p:nvSpPr>
              <p:spPr>
                <a:xfrm rot="5400000">
                  <a:off x="2024376" y="2652709"/>
                  <a:ext cx="1039178" cy="1552582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2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396FC926-A1A5-4CFA-849C-004AEE513276}"/>
                    </a:ext>
                  </a:extLst>
                </p:cNvPr>
                <p:cNvSpPr/>
                <p:nvPr/>
              </p:nvSpPr>
              <p:spPr>
                <a:xfrm rot="2682738">
                  <a:off x="2401296" y="3188625"/>
                  <a:ext cx="1123830" cy="1502114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4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星: 8 pt 320">
                  <a:extLst>
                    <a:ext uri="{FF2B5EF4-FFF2-40B4-BE49-F238E27FC236}">
                      <a16:creationId xmlns:a16="http://schemas.microsoft.com/office/drawing/2014/main" id="{0D5EE578-A496-4A40-BCAA-09F6DF865DAE}"/>
                    </a:ext>
                  </a:extLst>
                </p:cNvPr>
                <p:cNvSpPr/>
                <p:nvPr/>
              </p:nvSpPr>
              <p:spPr>
                <a:xfrm>
                  <a:off x="2907980" y="2848450"/>
                  <a:ext cx="1161100" cy="1161100"/>
                </a:xfrm>
                <a:prstGeom prst="star8">
                  <a:avLst>
                    <a:gd name="adj" fmla="val 22406"/>
                  </a:avLst>
                </a:prstGeom>
                <a:solidFill>
                  <a:srgbClr val="99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0658618A-0F66-461D-AA26-6F618F48B543}"/>
                  </a:ext>
                </a:extLst>
              </p:cNvPr>
              <p:cNvGrpSpPr/>
              <p:nvPr/>
            </p:nvGrpSpPr>
            <p:grpSpPr>
              <a:xfrm>
                <a:off x="2796889" y="2720340"/>
                <a:ext cx="1419970" cy="1419970"/>
                <a:chOff x="2796889" y="2720340"/>
                <a:chExt cx="1419970" cy="1419970"/>
              </a:xfrm>
              <a:solidFill>
                <a:srgbClr val="C00000"/>
              </a:solidFill>
            </p:grpSpPr>
            <p:grpSp>
              <p:nvGrpSpPr>
                <p:cNvPr id="307" name="グループ化 306">
                  <a:extLst>
                    <a:ext uri="{FF2B5EF4-FFF2-40B4-BE49-F238E27FC236}">
                      <a16:creationId xmlns:a16="http://schemas.microsoft.com/office/drawing/2014/main" id="{D2D8E063-6044-492B-92FE-A47B4180BE7F}"/>
                    </a:ext>
                  </a:extLst>
                </p:cNvPr>
                <p:cNvGrpSpPr/>
                <p:nvPr/>
              </p:nvGrpSpPr>
              <p:grpSpPr>
                <a:xfrm>
                  <a:off x="3432348" y="2720340"/>
                  <a:ext cx="149052" cy="1419970"/>
                  <a:chOff x="3403802" y="2657861"/>
                  <a:chExt cx="206144" cy="1544928"/>
                </a:xfrm>
                <a:grpFill/>
              </p:grpSpPr>
              <p:sp>
                <p:nvSpPr>
                  <p:cNvPr id="311" name="フリーフォーム: 図形 310">
                    <a:extLst>
                      <a:ext uri="{FF2B5EF4-FFF2-40B4-BE49-F238E27FC236}">
                        <a16:creationId xmlns:a16="http://schemas.microsoft.com/office/drawing/2014/main" id="{7D7E787E-753D-4F35-B31F-DF6D62E4929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403802" y="3642275"/>
                    <a:ext cx="131640" cy="560514"/>
                  </a:xfrm>
                  <a:custGeom>
                    <a:avLst/>
                    <a:gdLst>
                      <a:gd name="connsiteX0" fmla="*/ 162396 w 288126"/>
                      <a:gd name="connsiteY0" fmla="*/ 0 h 1226820"/>
                      <a:gd name="connsiteX1" fmla="*/ 288126 w 288126"/>
                      <a:gd name="connsiteY1" fmla="*/ 125730 h 1226820"/>
                      <a:gd name="connsiteX2" fmla="*/ 162396 w 288126"/>
                      <a:gd name="connsiteY2" fmla="*/ 251460 h 1226820"/>
                      <a:gd name="connsiteX3" fmla="*/ 129453 w 288126"/>
                      <a:gd name="connsiteY3" fmla="*/ 244809 h 1226820"/>
                      <a:gd name="connsiteX4" fmla="*/ 126129 w 288126"/>
                      <a:gd name="connsiteY4" fmla="*/ 257835 h 1226820"/>
                      <a:gd name="connsiteX5" fmla="*/ 79921 w 288126"/>
                      <a:gd name="connsiteY5" fmla="*/ 784565 h 1226820"/>
                      <a:gd name="connsiteX6" fmla="*/ 91943 w 288126"/>
                      <a:gd name="connsiteY6" fmla="*/ 1065929 h 1226820"/>
                      <a:gd name="connsiteX7" fmla="*/ 114359 w 288126"/>
                      <a:gd name="connsiteY7" fmla="*/ 1226820 h 1226820"/>
                      <a:gd name="connsiteX8" fmla="*/ 43589 w 288126"/>
                      <a:gd name="connsiteY8" fmla="*/ 1226820 h 1226820"/>
                      <a:gd name="connsiteX9" fmla="*/ 27299 w 288126"/>
                      <a:gd name="connsiteY9" fmla="*/ 1152925 h 1226820"/>
                      <a:gd name="connsiteX10" fmla="*/ 0 w 288126"/>
                      <a:gd name="connsiteY10" fmla="*/ 784564 h 1226820"/>
                      <a:gd name="connsiteX11" fmla="*/ 46817 w 288126"/>
                      <a:gd name="connsiteY11" fmla="*/ 318698 h 1226820"/>
                      <a:gd name="connsiteX12" fmla="*/ 82160 w 288126"/>
                      <a:gd name="connsiteY12" fmla="*/ 220479 h 1226820"/>
                      <a:gd name="connsiteX13" fmla="*/ 73491 w 288126"/>
                      <a:gd name="connsiteY13" fmla="*/ 214635 h 1226820"/>
                      <a:gd name="connsiteX14" fmla="*/ 36666 w 288126"/>
                      <a:gd name="connsiteY14" fmla="*/ 125730 h 1226820"/>
                      <a:gd name="connsiteX15" fmla="*/ 162396 w 288126"/>
                      <a:gd name="connsiteY15" fmla="*/ 0 h 1226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88126" h="1226820">
                        <a:moveTo>
                          <a:pt x="162396" y="0"/>
                        </a:moveTo>
                        <a:cubicBezTo>
                          <a:pt x="231835" y="0"/>
                          <a:pt x="288126" y="56291"/>
                          <a:pt x="288126" y="125730"/>
                        </a:cubicBezTo>
                        <a:cubicBezTo>
                          <a:pt x="288126" y="195169"/>
                          <a:pt x="231835" y="251460"/>
                          <a:pt x="162396" y="251460"/>
                        </a:cubicBezTo>
                        <a:lnTo>
                          <a:pt x="129453" y="244809"/>
                        </a:lnTo>
                        <a:lnTo>
                          <a:pt x="126129" y="257835"/>
                        </a:lnTo>
                        <a:cubicBezTo>
                          <a:pt x="96576" y="404250"/>
                          <a:pt x="79921" y="590152"/>
                          <a:pt x="79921" y="784565"/>
                        </a:cubicBezTo>
                        <a:cubicBezTo>
                          <a:pt x="79921" y="881771"/>
                          <a:pt x="84085" y="976850"/>
                          <a:pt x="91943" y="1065929"/>
                        </a:cubicBezTo>
                        <a:lnTo>
                          <a:pt x="114359" y="1226820"/>
                        </a:lnTo>
                        <a:lnTo>
                          <a:pt x="43589" y="1226820"/>
                        </a:lnTo>
                        <a:lnTo>
                          <a:pt x="27299" y="1152925"/>
                        </a:lnTo>
                        <a:cubicBezTo>
                          <a:pt x="10064" y="1047774"/>
                          <a:pt x="0" y="921013"/>
                          <a:pt x="0" y="784564"/>
                        </a:cubicBezTo>
                        <a:cubicBezTo>
                          <a:pt x="0" y="602632"/>
                          <a:pt x="17891" y="437924"/>
                          <a:pt x="46817" y="318698"/>
                        </a:cubicBezTo>
                        <a:lnTo>
                          <a:pt x="82160" y="220479"/>
                        </a:lnTo>
                        <a:lnTo>
                          <a:pt x="73491" y="214635"/>
                        </a:lnTo>
                        <a:cubicBezTo>
                          <a:pt x="50739" y="191882"/>
                          <a:pt x="36666" y="160450"/>
                          <a:pt x="36666" y="125730"/>
                        </a:cubicBezTo>
                        <a:cubicBezTo>
                          <a:pt x="36666" y="56291"/>
                          <a:pt x="92957" y="0"/>
                          <a:pt x="1623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2" name="フリーフォーム: 図形 311">
                    <a:extLst>
                      <a:ext uri="{FF2B5EF4-FFF2-40B4-BE49-F238E27FC236}">
                        <a16:creationId xmlns:a16="http://schemas.microsoft.com/office/drawing/2014/main" id="{851A0B79-8E60-4273-96B9-C53D62A2C8F9}"/>
                      </a:ext>
                    </a:extLst>
                  </p:cNvPr>
                  <p:cNvSpPr/>
                  <p:nvPr/>
                </p:nvSpPr>
                <p:spPr>
                  <a:xfrm>
                    <a:off x="3478306" y="2657861"/>
                    <a:ext cx="131640" cy="560514"/>
                  </a:xfrm>
                  <a:custGeom>
                    <a:avLst/>
                    <a:gdLst>
                      <a:gd name="connsiteX0" fmla="*/ 162396 w 288126"/>
                      <a:gd name="connsiteY0" fmla="*/ 0 h 1226820"/>
                      <a:gd name="connsiteX1" fmla="*/ 288126 w 288126"/>
                      <a:gd name="connsiteY1" fmla="*/ 125730 h 1226820"/>
                      <a:gd name="connsiteX2" fmla="*/ 162396 w 288126"/>
                      <a:gd name="connsiteY2" fmla="*/ 251460 h 1226820"/>
                      <a:gd name="connsiteX3" fmla="*/ 129453 w 288126"/>
                      <a:gd name="connsiteY3" fmla="*/ 244809 h 1226820"/>
                      <a:gd name="connsiteX4" fmla="*/ 126129 w 288126"/>
                      <a:gd name="connsiteY4" fmla="*/ 257835 h 1226820"/>
                      <a:gd name="connsiteX5" fmla="*/ 79921 w 288126"/>
                      <a:gd name="connsiteY5" fmla="*/ 784565 h 1226820"/>
                      <a:gd name="connsiteX6" fmla="*/ 91943 w 288126"/>
                      <a:gd name="connsiteY6" fmla="*/ 1065929 h 1226820"/>
                      <a:gd name="connsiteX7" fmla="*/ 114359 w 288126"/>
                      <a:gd name="connsiteY7" fmla="*/ 1226820 h 1226820"/>
                      <a:gd name="connsiteX8" fmla="*/ 43589 w 288126"/>
                      <a:gd name="connsiteY8" fmla="*/ 1226820 h 1226820"/>
                      <a:gd name="connsiteX9" fmla="*/ 27299 w 288126"/>
                      <a:gd name="connsiteY9" fmla="*/ 1152925 h 1226820"/>
                      <a:gd name="connsiteX10" fmla="*/ 0 w 288126"/>
                      <a:gd name="connsiteY10" fmla="*/ 784564 h 1226820"/>
                      <a:gd name="connsiteX11" fmla="*/ 46817 w 288126"/>
                      <a:gd name="connsiteY11" fmla="*/ 318698 h 1226820"/>
                      <a:gd name="connsiteX12" fmla="*/ 82160 w 288126"/>
                      <a:gd name="connsiteY12" fmla="*/ 220479 h 1226820"/>
                      <a:gd name="connsiteX13" fmla="*/ 73491 w 288126"/>
                      <a:gd name="connsiteY13" fmla="*/ 214635 h 1226820"/>
                      <a:gd name="connsiteX14" fmla="*/ 36666 w 288126"/>
                      <a:gd name="connsiteY14" fmla="*/ 125730 h 1226820"/>
                      <a:gd name="connsiteX15" fmla="*/ 162396 w 288126"/>
                      <a:gd name="connsiteY15" fmla="*/ 0 h 1226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88126" h="1226820">
                        <a:moveTo>
                          <a:pt x="162396" y="0"/>
                        </a:moveTo>
                        <a:cubicBezTo>
                          <a:pt x="231835" y="0"/>
                          <a:pt x="288126" y="56291"/>
                          <a:pt x="288126" y="125730"/>
                        </a:cubicBezTo>
                        <a:cubicBezTo>
                          <a:pt x="288126" y="195169"/>
                          <a:pt x="231835" y="251460"/>
                          <a:pt x="162396" y="251460"/>
                        </a:cubicBezTo>
                        <a:lnTo>
                          <a:pt x="129453" y="244809"/>
                        </a:lnTo>
                        <a:lnTo>
                          <a:pt x="126129" y="257835"/>
                        </a:lnTo>
                        <a:cubicBezTo>
                          <a:pt x="96576" y="404250"/>
                          <a:pt x="79921" y="590152"/>
                          <a:pt x="79921" y="784565"/>
                        </a:cubicBezTo>
                        <a:cubicBezTo>
                          <a:pt x="79921" y="881771"/>
                          <a:pt x="84085" y="976850"/>
                          <a:pt x="91943" y="1065929"/>
                        </a:cubicBezTo>
                        <a:lnTo>
                          <a:pt x="114359" y="1226820"/>
                        </a:lnTo>
                        <a:lnTo>
                          <a:pt x="43589" y="1226820"/>
                        </a:lnTo>
                        <a:lnTo>
                          <a:pt x="27299" y="1152925"/>
                        </a:lnTo>
                        <a:cubicBezTo>
                          <a:pt x="10064" y="1047774"/>
                          <a:pt x="0" y="921013"/>
                          <a:pt x="0" y="784564"/>
                        </a:cubicBezTo>
                        <a:cubicBezTo>
                          <a:pt x="0" y="602632"/>
                          <a:pt x="17891" y="437924"/>
                          <a:pt x="46817" y="318698"/>
                        </a:cubicBezTo>
                        <a:lnTo>
                          <a:pt x="82160" y="220479"/>
                        </a:lnTo>
                        <a:lnTo>
                          <a:pt x="73491" y="214635"/>
                        </a:lnTo>
                        <a:cubicBezTo>
                          <a:pt x="50739" y="191882"/>
                          <a:pt x="36666" y="160450"/>
                          <a:pt x="36666" y="125730"/>
                        </a:cubicBezTo>
                        <a:cubicBezTo>
                          <a:pt x="36666" y="56291"/>
                          <a:pt x="92957" y="0"/>
                          <a:pt x="1623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08" name="グループ化 307">
                  <a:extLst>
                    <a:ext uri="{FF2B5EF4-FFF2-40B4-BE49-F238E27FC236}">
                      <a16:creationId xmlns:a16="http://schemas.microsoft.com/office/drawing/2014/main" id="{833B4601-2739-4409-984E-77C9387A6BA1}"/>
                    </a:ext>
                  </a:extLst>
                </p:cNvPr>
                <p:cNvGrpSpPr/>
                <p:nvPr/>
              </p:nvGrpSpPr>
              <p:grpSpPr>
                <a:xfrm rot="5400000">
                  <a:off x="3432348" y="2720340"/>
                  <a:ext cx="149052" cy="1419970"/>
                  <a:chOff x="3403802" y="2657861"/>
                  <a:chExt cx="206144" cy="1544928"/>
                </a:xfrm>
                <a:grpFill/>
              </p:grpSpPr>
              <p:sp>
                <p:nvSpPr>
                  <p:cNvPr id="309" name="フリーフォーム: 図形 308">
                    <a:extLst>
                      <a:ext uri="{FF2B5EF4-FFF2-40B4-BE49-F238E27FC236}">
                        <a16:creationId xmlns:a16="http://schemas.microsoft.com/office/drawing/2014/main" id="{0F4FECEF-7F77-4CAD-8F58-6BE1582D620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403802" y="3642275"/>
                    <a:ext cx="131640" cy="560514"/>
                  </a:xfrm>
                  <a:custGeom>
                    <a:avLst/>
                    <a:gdLst>
                      <a:gd name="connsiteX0" fmla="*/ 162396 w 288126"/>
                      <a:gd name="connsiteY0" fmla="*/ 0 h 1226820"/>
                      <a:gd name="connsiteX1" fmla="*/ 288126 w 288126"/>
                      <a:gd name="connsiteY1" fmla="*/ 125730 h 1226820"/>
                      <a:gd name="connsiteX2" fmla="*/ 162396 w 288126"/>
                      <a:gd name="connsiteY2" fmla="*/ 251460 h 1226820"/>
                      <a:gd name="connsiteX3" fmla="*/ 129453 w 288126"/>
                      <a:gd name="connsiteY3" fmla="*/ 244809 h 1226820"/>
                      <a:gd name="connsiteX4" fmla="*/ 126129 w 288126"/>
                      <a:gd name="connsiteY4" fmla="*/ 257835 h 1226820"/>
                      <a:gd name="connsiteX5" fmla="*/ 79921 w 288126"/>
                      <a:gd name="connsiteY5" fmla="*/ 784565 h 1226820"/>
                      <a:gd name="connsiteX6" fmla="*/ 91943 w 288126"/>
                      <a:gd name="connsiteY6" fmla="*/ 1065929 h 1226820"/>
                      <a:gd name="connsiteX7" fmla="*/ 114359 w 288126"/>
                      <a:gd name="connsiteY7" fmla="*/ 1226820 h 1226820"/>
                      <a:gd name="connsiteX8" fmla="*/ 43589 w 288126"/>
                      <a:gd name="connsiteY8" fmla="*/ 1226820 h 1226820"/>
                      <a:gd name="connsiteX9" fmla="*/ 27299 w 288126"/>
                      <a:gd name="connsiteY9" fmla="*/ 1152925 h 1226820"/>
                      <a:gd name="connsiteX10" fmla="*/ 0 w 288126"/>
                      <a:gd name="connsiteY10" fmla="*/ 784564 h 1226820"/>
                      <a:gd name="connsiteX11" fmla="*/ 46817 w 288126"/>
                      <a:gd name="connsiteY11" fmla="*/ 318698 h 1226820"/>
                      <a:gd name="connsiteX12" fmla="*/ 82160 w 288126"/>
                      <a:gd name="connsiteY12" fmla="*/ 220479 h 1226820"/>
                      <a:gd name="connsiteX13" fmla="*/ 73491 w 288126"/>
                      <a:gd name="connsiteY13" fmla="*/ 214635 h 1226820"/>
                      <a:gd name="connsiteX14" fmla="*/ 36666 w 288126"/>
                      <a:gd name="connsiteY14" fmla="*/ 125730 h 1226820"/>
                      <a:gd name="connsiteX15" fmla="*/ 162396 w 288126"/>
                      <a:gd name="connsiteY15" fmla="*/ 0 h 1226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88126" h="1226820">
                        <a:moveTo>
                          <a:pt x="162396" y="0"/>
                        </a:moveTo>
                        <a:cubicBezTo>
                          <a:pt x="231835" y="0"/>
                          <a:pt x="288126" y="56291"/>
                          <a:pt x="288126" y="125730"/>
                        </a:cubicBezTo>
                        <a:cubicBezTo>
                          <a:pt x="288126" y="195169"/>
                          <a:pt x="231835" y="251460"/>
                          <a:pt x="162396" y="251460"/>
                        </a:cubicBezTo>
                        <a:lnTo>
                          <a:pt x="129453" y="244809"/>
                        </a:lnTo>
                        <a:lnTo>
                          <a:pt x="126129" y="257835"/>
                        </a:lnTo>
                        <a:cubicBezTo>
                          <a:pt x="96576" y="404250"/>
                          <a:pt x="79921" y="590152"/>
                          <a:pt x="79921" y="784565"/>
                        </a:cubicBezTo>
                        <a:cubicBezTo>
                          <a:pt x="79921" y="881771"/>
                          <a:pt x="84085" y="976850"/>
                          <a:pt x="91943" y="1065929"/>
                        </a:cubicBezTo>
                        <a:lnTo>
                          <a:pt x="114359" y="1226820"/>
                        </a:lnTo>
                        <a:lnTo>
                          <a:pt x="43589" y="1226820"/>
                        </a:lnTo>
                        <a:lnTo>
                          <a:pt x="27299" y="1152925"/>
                        </a:lnTo>
                        <a:cubicBezTo>
                          <a:pt x="10064" y="1047774"/>
                          <a:pt x="0" y="921013"/>
                          <a:pt x="0" y="784564"/>
                        </a:cubicBezTo>
                        <a:cubicBezTo>
                          <a:pt x="0" y="602632"/>
                          <a:pt x="17891" y="437924"/>
                          <a:pt x="46817" y="318698"/>
                        </a:cubicBezTo>
                        <a:lnTo>
                          <a:pt x="82160" y="220479"/>
                        </a:lnTo>
                        <a:lnTo>
                          <a:pt x="73491" y="214635"/>
                        </a:lnTo>
                        <a:cubicBezTo>
                          <a:pt x="50739" y="191882"/>
                          <a:pt x="36666" y="160450"/>
                          <a:pt x="36666" y="125730"/>
                        </a:cubicBezTo>
                        <a:cubicBezTo>
                          <a:pt x="36666" y="56291"/>
                          <a:pt x="92957" y="0"/>
                          <a:pt x="1623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0" name="フリーフォーム: 図形 309">
                    <a:extLst>
                      <a:ext uri="{FF2B5EF4-FFF2-40B4-BE49-F238E27FC236}">
                        <a16:creationId xmlns:a16="http://schemas.microsoft.com/office/drawing/2014/main" id="{835C4C52-1290-4F8D-895F-ED841154DEDA}"/>
                      </a:ext>
                    </a:extLst>
                  </p:cNvPr>
                  <p:cNvSpPr/>
                  <p:nvPr/>
                </p:nvSpPr>
                <p:spPr>
                  <a:xfrm>
                    <a:off x="3478306" y="2657861"/>
                    <a:ext cx="131640" cy="560514"/>
                  </a:xfrm>
                  <a:custGeom>
                    <a:avLst/>
                    <a:gdLst>
                      <a:gd name="connsiteX0" fmla="*/ 162396 w 288126"/>
                      <a:gd name="connsiteY0" fmla="*/ 0 h 1226820"/>
                      <a:gd name="connsiteX1" fmla="*/ 288126 w 288126"/>
                      <a:gd name="connsiteY1" fmla="*/ 125730 h 1226820"/>
                      <a:gd name="connsiteX2" fmla="*/ 162396 w 288126"/>
                      <a:gd name="connsiteY2" fmla="*/ 251460 h 1226820"/>
                      <a:gd name="connsiteX3" fmla="*/ 129453 w 288126"/>
                      <a:gd name="connsiteY3" fmla="*/ 244809 h 1226820"/>
                      <a:gd name="connsiteX4" fmla="*/ 126129 w 288126"/>
                      <a:gd name="connsiteY4" fmla="*/ 257835 h 1226820"/>
                      <a:gd name="connsiteX5" fmla="*/ 79921 w 288126"/>
                      <a:gd name="connsiteY5" fmla="*/ 784565 h 1226820"/>
                      <a:gd name="connsiteX6" fmla="*/ 91943 w 288126"/>
                      <a:gd name="connsiteY6" fmla="*/ 1065929 h 1226820"/>
                      <a:gd name="connsiteX7" fmla="*/ 114359 w 288126"/>
                      <a:gd name="connsiteY7" fmla="*/ 1226820 h 1226820"/>
                      <a:gd name="connsiteX8" fmla="*/ 43589 w 288126"/>
                      <a:gd name="connsiteY8" fmla="*/ 1226820 h 1226820"/>
                      <a:gd name="connsiteX9" fmla="*/ 27299 w 288126"/>
                      <a:gd name="connsiteY9" fmla="*/ 1152925 h 1226820"/>
                      <a:gd name="connsiteX10" fmla="*/ 0 w 288126"/>
                      <a:gd name="connsiteY10" fmla="*/ 784564 h 1226820"/>
                      <a:gd name="connsiteX11" fmla="*/ 46817 w 288126"/>
                      <a:gd name="connsiteY11" fmla="*/ 318698 h 1226820"/>
                      <a:gd name="connsiteX12" fmla="*/ 82160 w 288126"/>
                      <a:gd name="connsiteY12" fmla="*/ 220479 h 1226820"/>
                      <a:gd name="connsiteX13" fmla="*/ 73491 w 288126"/>
                      <a:gd name="connsiteY13" fmla="*/ 214635 h 1226820"/>
                      <a:gd name="connsiteX14" fmla="*/ 36666 w 288126"/>
                      <a:gd name="connsiteY14" fmla="*/ 125730 h 1226820"/>
                      <a:gd name="connsiteX15" fmla="*/ 162396 w 288126"/>
                      <a:gd name="connsiteY15" fmla="*/ 0 h 1226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88126" h="1226820">
                        <a:moveTo>
                          <a:pt x="162396" y="0"/>
                        </a:moveTo>
                        <a:cubicBezTo>
                          <a:pt x="231835" y="0"/>
                          <a:pt x="288126" y="56291"/>
                          <a:pt x="288126" y="125730"/>
                        </a:cubicBezTo>
                        <a:cubicBezTo>
                          <a:pt x="288126" y="195169"/>
                          <a:pt x="231835" y="251460"/>
                          <a:pt x="162396" y="251460"/>
                        </a:cubicBezTo>
                        <a:lnTo>
                          <a:pt x="129453" y="244809"/>
                        </a:lnTo>
                        <a:lnTo>
                          <a:pt x="126129" y="257835"/>
                        </a:lnTo>
                        <a:cubicBezTo>
                          <a:pt x="96576" y="404250"/>
                          <a:pt x="79921" y="590152"/>
                          <a:pt x="79921" y="784565"/>
                        </a:cubicBezTo>
                        <a:cubicBezTo>
                          <a:pt x="79921" y="881771"/>
                          <a:pt x="84085" y="976850"/>
                          <a:pt x="91943" y="1065929"/>
                        </a:cubicBezTo>
                        <a:lnTo>
                          <a:pt x="114359" y="1226820"/>
                        </a:lnTo>
                        <a:lnTo>
                          <a:pt x="43589" y="1226820"/>
                        </a:lnTo>
                        <a:lnTo>
                          <a:pt x="27299" y="1152925"/>
                        </a:lnTo>
                        <a:cubicBezTo>
                          <a:pt x="10064" y="1047774"/>
                          <a:pt x="0" y="921013"/>
                          <a:pt x="0" y="784564"/>
                        </a:cubicBezTo>
                        <a:cubicBezTo>
                          <a:pt x="0" y="602632"/>
                          <a:pt x="17891" y="437924"/>
                          <a:pt x="46817" y="318698"/>
                        </a:cubicBezTo>
                        <a:lnTo>
                          <a:pt x="82160" y="220479"/>
                        </a:lnTo>
                        <a:lnTo>
                          <a:pt x="73491" y="214635"/>
                        </a:lnTo>
                        <a:cubicBezTo>
                          <a:pt x="50739" y="191882"/>
                          <a:pt x="36666" y="160450"/>
                          <a:pt x="36666" y="125730"/>
                        </a:cubicBezTo>
                        <a:cubicBezTo>
                          <a:pt x="36666" y="56291"/>
                          <a:pt x="92957" y="0"/>
                          <a:pt x="1623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75" name="グループ化 274">
                <a:extLst>
                  <a:ext uri="{FF2B5EF4-FFF2-40B4-BE49-F238E27FC236}">
                    <a16:creationId xmlns:a16="http://schemas.microsoft.com/office/drawing/2014/main" id="{C38BE520-A322-4988-B196-5A7CED39D79A}"/>
                  </a:ext>
                </a:extLst>
              </p:cNvPr>
              <p:cNvGrpSpPr/>
              <p:nvPr/>
            </p:nvGrpSpPr>
            <p:grpSpPr>
              <a:xfrm rot="2700000">
                <a:off x="2872591" y="2801609"/>
                <a:ext cx="1257432" cy="1257432"/>
                <a:chOff x="2796889" y="2720340"/>
                <a:chExt cx="1419970" cy="1419970"/>
              </a:xfrm>
              <a:solidFill>
                <a:srgbClr val="C00000"/>
              </a:solidFill>
            </p:grpSpPr>
            <p:grpSp>
              <p:nvGrpSpPr>
                <p:cNvPr id="301" name="グループ化 300">
                  <a:extLst>
                    <a:ext uri="{FF2B5EF4-FFF2-40B4-BE49-F238E27FC236}">
                      <a16:creationId xmlns:a16="http://schemas.microsoft.com/office/drawing/2014/main" id="{C3599B00-4ABB-431F-A4F5-5FBDCC20D8FD}"/>
                    </a:ext>
                  </a:extLst>
                </p:cNvPr>
                <p:cNvGrpSpPr/>
                <p:nvPr/>
              </p:nvGrpSpPr>
              <p:grpSpPr>
                <a:xfrm>
                  <a:off x="3432348" y="2720340"/>
                  <a:ext cx="149052" cy="1419970"/>
                  <a:chOff x="3403802" y="2657861"/>
                  <a:chExt cx="206144" cy="1544928"/>
                </a:xfrm>
                <a:grpFill/>
              </p:grpSpPr>
              <p:sp>
                <p:nvSpPr>
                  <p:cNvPr id="305" name="フリーフォーム: 図形 304">
                    <a:extLst>
                      <a:ext uri="{FF2B5EF4-FFF2-40B4-BE49-F238E27FC236}">
                        <a16:creationId xmlns:a16="http://schemas.microsoft.com/office/drawing/2014/main" id="{950C50E8-9638-440B-AF1D-75E22584CD2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403802" y="3642275"/>
                    <a:ext cx="131640" cy="560514"/>
                  </a:xfrm>
                  <a:custGeom>
                    <a:avLst/>
                    <a:gdLst>
                      <a:gd name="connsiteX0" fmla="*/ 162396 w 288126"/>
                      <a:gd name="connsiteY0" fmla="*/ 0 h 1226820"/>
                      <a:gd name="connsiteX1" fmla="*/ 288126 w 288126"/>
                      <a:gd name="connsiteY1" fmla="*/ 125730 h 1226820"/>
                      <a:gd name="connsiteX2" fmla="*/ 162396 w 288126"/>
                      <a:gd name="connsiteY2" fmla="*/ 251460 h 1226820"/>
                      <a:gd name="connsiteX3" fmla="*/ 129453 w 288126"/>
                      <a:gd name="connsiteY3" fmla="*/ 244809 h 1226820"/>
                      <a:gd name="connsiteX4" fmla="*/ 126129 w 288126"/>
                      <a:gd name="connsiteY4" fmla="*/ 257835 h 1226820"/>
                      <a:gd name="connsiteX5" fmla="*/ 79921 w 288126"/>
                      <a:gd name="connsiteY5" fmla="*/ 784565 h 1226820"/>
                      <a:gd name="connsiteX6" fmla="*/ 91943 w 288126"/>
                      <a:gd name="connsiteY6" fmla="*/ 1065929 h 1226820"/>
                      <a:gd name="connsiteX7" fmla="*/ 114359 w 288126"/>
                      <a:gd name="connsiteY7" fmla="*/ 1226820 h 1226820"/>
                      <a:gd name="connsiteX8" fmla="*/ 43589 w 288126"/>
                      <a:gd name="connsiteY8" fmla="*/ 1226820 h 1226820"/>
                      <a:gd name="connsiteX9" fmla="*/ 27299 w 288126"/>
                      <a:gd name="connsiteY9" fmla="*/ 1152925 h 1226820"/>
                      <a:gd name="connsiteX10" fmla="*/ 0 w 288126"/>
                      <a:gd name="connsiteY10" fmla="*/ 784564 h 1226820"/>
                      <a:gd name="connsiteX11" fmla="*/ 46817 w 288126"/>
                      <a:gd name="connsiteY11" fmla="*/ 318698 h 1226820"/>
                      <a:gd name="connsiteX12" fmla="*/ 82160 w 288126"/>
                      <a:gd name="connsiteY12" fmla="*/ 220479 h 1226820"/>
                      <a:gd name="connsiteX13" fmla="*/ 73491 w 288126"/>
                      <a:gd name="connsiteY13" fmla="*/ 214635 h 1226820"/>
                      <a:gd name="connsiteX14" fmla="*/ 36666 w 288126"/>
                      <a:gd name="connsiteY14" fmla="*/ 125730 h 1226820"/>
                      <a:gd name="connsiteX15" fmla="*/ 162396 w 288126"/>
                      <a:gd name="connsiteY15" fmla="*/ 0 h 1226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88126" h="1226820">
                        <a:moveTo>
                          <a:pt x="162396" y="0"/>
                        </a:moveTo>
                        <a:cubicBezTo>
                          <a:pt x="231835" y="0"/>
                          <a:pt x="288126" y="56291"/>
                          <a:pt x="288126" y="125730"/>
                        </a:cubicBezTo>
                        <a:cubicBezTo>
                          <a:pt x="288126" y="195169"/>
                          <a:pt x="231835" y="251460"/>
                          <a:pt x="162396" y="251460"/>
                        </a:cubicBezTo>
                        <a:lnTo>
                          <a:pt x="129453" y="244809"/>
                        </a:lnTo>
                        <a:lnTo>
                          <a:pt x="126129" y="257835"/>
                        </a:lnTo>
                        <a:cubicBezTo>
                          <a:pt x="96576" y="404250"/>
                          <a:pt x="79921" y="590152"/>
                          <a:pt x="79921" y="784565"/>
                        </a:cubicBezTo>
                        <a:cubicBezTo>
                          <a:pt x="79921" y="881771"/>
                          <a:pt x="84085" y="976850"/>
                          <a:pt x="91943" y="1065929"/>
                        </a:cubicBezTo>
                        <a:lnTo>
                          <a:pt x="114359" y="1226820"/>
                        </a:lnTo>
                        <a:lnTo>
                          <a:pt x="43589" y="1226820"/>
                        </a:lnTo>
                        <a:lnTo>
                          <a:pt x="27299" y="1152925"/>
                        </a:lnTo>
                        <a:cubicBezTo>
                          <a:pt x="10064" y="1047774"/>
                          <a:pt x="0" y="921013"/>
                          <a:pt x="0" y="784564"/>
                        </a:cubicBezTo>
                        <a:cubicBezTo>
                          <a:pt x="0" y="602632"/>
                          <a:pt x="17891" y="437924"/>
                          <a:pt x="46817" y="318698"/>
                        </a:cubicBezTo>
                        <a:lnTo>
                          <a:pt x="82160" y="220479"/>
                        </a:lnTo>
                        <a:lnTo>
                          <a:pt x="73491" y="214635"/>
                        </a:lnTo>
                        <a:cubicBezTo>
                          <a:pt x="50739" y="191882"/>
                          <a:pt x="36666" y="160450"/>
                          <a:pt x="36666" y="125730"/>
                        </a:cubicBezTo>
                        <a:cubicBezTo>
                          <a:pt x="36666" y="56291"/>
                          <a:pt x="92957" y="0"/>
                          <a:pt x="1623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6" name="フリーフォーム: 図形 305">
                    <a:extLst>
                      <a:ext uri="{FF2B5EF4-FFF2-40B4-BE49-F238E27FC236}">
                        <a16:creationId xmlns:a16="http://schemas.microsoft.com/office/drawing/2014/main" id="{322A9A1B-E098-407A-A94D-7B96CF000574}"/>
                      </a:ext>
                    </a:extLst>
                  </p:cNvPr>
                  <p:cNvSpPr/>
                  <p:nvPr/>
                </p:nvSpPr>
                <p:spPr>
                  <a:xfrm>
                    <a:off x="3478306" y="2657861"/>
                    <a:ext cx="131640" cy="560514"/>
                  </a:xfrm>
                  <a:custGeom>
                    <a:avLst/>
                    <a:gdLst>
                      <a:gd name="connsiteX0" fmla="*/ 162396 w 288126"/>
                      <a:gd name="connsiteY0" fmla="*/ 0 h 1226820"/>
                      <a:gd name="connsiteX1" fmla="*/ 288126 w 288126"/>
                      <a:gd name="connsiteY1" fmla="*/ 125730 h 1226820"/>
                      <a:gd name="connsiteX2" fmla="*/ 162396 w 288126"/>
                      <a:gd name="connsiteY2" fmla="*/ 251460 h 1226820"/>
                      <a:gd name="connsiteX3" fmla="*/ 129453 w 288126"/>
                      <a:gd name="connsiteY3" fmla="*/ 244809 h 1226820"/>
                      <a:gd name="connsiteX4" fmla="*/ 126129 w 288126"/>
                      <a:gd name="connsiteY4" fmla="*/ 257835 h 1226820"/>
                      <a:gd name="connsiteX5" fmla="*/ 79921 w 288126"/>
                      <a:gd name="connsiteY5" fmla="*/ 784565 h 1226820"/>
                      <a:gd name="connsiteX6" fmla="*/ 91943 w 288126"/>
                      <a:gd name="connsiteY6" fmla="*/ 1065929 h 1226820"/>
                      <a:gd name="connsiteX7" fmla="*/ 114359 w 288126"/>
                      <a:gd name="connsiteY7" fmla="*/ 1226820 h 1226820"/>
                      <a:gd name="connsiteX8" fmla="*/ 43589 w 288126"/>
                      <a:gd name="connsiteY8" fmla="*/ 1226820 h 1226820"/>
                      <a:gd name="connsiteX9" fmla="*/ 27299 w 288126"/>
                      <a:gd name="connsiteY9" fmla="*/ 1152925 h 1226820"/>
                      <a:gd name="connsiteX10" fmla="*/ 0 w 288126"/>
                      <a:gd name="connsiteY10" fmla="*/ 784564 h 1226820"/>
                      <a:gd name="connsiteX11" fmla="*/ 46817 w 288126"/>
                      <a:gd name="connsiteY11" fmla="*/ 318698 h 1226820"/>
                      <a:gd name="connsiteX12" fmla="*/ 82160 w 288126"/>
                      <a:gd name="connsiteY12" fmla="*/ 220479 h 1226820"/>
                      <a:gd name="connsiteX13" fmla="*/ 73491 w 288126"/>
                      <a:gd name="connsiteY13" fmla="*/ 214635 h 1226820"/>
                      <a:gd name="connsiteX14" fmla="*/ 36666 w 288126"/>
                      <a:gd name="connsiteY14" fmla="*/ 125730 h 1226820"/>
                      <a:gd name="connsiteX15" fmla="*/ 162396 w 288126"/>
                      <a:gd name="connsiteY15" fmla="*/ 0 h 1226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88126" h="1226820">
                        <a:moveTo>
                          <a:pt x="162396" y="0"/>
                        </a:moveTo>
                        <a:cubicBezTo>
                          <a:pt x="231835" y="0"/>
                          <a:pt x="288126" y="56291"/>
                          <a:pt x="288126" y="125730"/>
                        </a:cubicBezTo>
                        <a:cubicBezTo>
                          <a:pt x="288126" y="195169"/>
                          <a:pt x="231835" y="251460"/>
                          <a:pt x="162396" y="251460"/>
                        </a:cubicBezTo>
                        <a:lnTo>
                          <a:pt x="129453" y="244809"/>
                        </a:lnTo>
                        <a:lnTo>
                          <a:pt x="126129" y="257835"/>
                        </a:lnTo>
                        <a:cubicBezTo>
                          <a:pt x="96576" y="404250"/>
                          <a:pt x="79921" y="590152"/>
                          <a:pt x="79921" y="784565"/>
                        </a:cubicBezTo>
                        <a:cubicBezTo>
                          <a:pt x="79921" y="881771"/>
                          <a:pt x="84085" y="976850"/>
                          <a:pt x="91943" y="1065929"/>
                        </a:cubicBezTo>
                        <a:lnTo>
                          <a:pt x="114359" y="1226820"/>
                        </a:lnTo>
                        <a:lnTo>
                          <a:pt x="43589" y="1226820"/>
                        </a:lnTo>
                        <a:lnTo>
                          <a:pt x="27299" y="1152925"/>
                        </a:lnTo>
                        <a:cubicBezTo>
                          <a:pt x="10064" y="1047774"/>
                          <a:pt x="0" y="921013"/>
                          <a:pt x="0" y="784564"/>
                        </a:cubicBezTo>
                        <a:cubicBezTo>
                          <a:pt x="0" y="602632"/>
                          <a:pt x="17891" y="437924"/>
                          <a:pt x="46817" y="318698"/>
                        </a:cubicBezTo>
                        <a:lnTo>
                          <a:pt x="82160" y="220479"/>
                        </a:lnTo>
                        <a:lnTo>
                          <a:pt x="73491" y="214635"/>
                        </a:lnTo>
                        <a:cubicBezTo>
                          <a:pt x="50739" y="191882"/>
                          <a:pt x="36666" y="160450"/>
                          <a:pt x="36666" y="125730"/>
                        </a:cubicBezTo>
                        <a:cubicBezTo>
                          <a:pt x="36666" y="56291"/>
                          <a:pt x="92957" y="0"/>
                          <a:pt x="1623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02" name="グループ化 301">
                  <a:extLst>
                    <a:ext uri="{FF2B5EF4-FFF2-40B4-BE49-F238E27FC236}">
                      <a16:creationId xmlns:a16="http://schemas.microsoft.com/office/drawing/2014/main" id="{6A0FC4B4-C43D-4DBC-BFFA-B13A6385D086}"/>
                    </a:ext>
                  </a:extLst>
                </p:cNvPr>
                <p:cNvGrpSpPr/>
                <p:nvPr/>
              </p:nvGrpSpPr>
              <p:grpSpPr>
                <a:xfrm rot="5400000">
                  <a:off x="3432348" y="2720340"/>
                  <a:ext cx="149052" cy="1419970"/>
                  <a:chOff x="3403802" y="2657861"/>
                  <a:chExt cx="206144" cy="1544928"/>
                </a:xfrm>
                <a:grpFill/>
              </p:grpSpPr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2807F072-CF7D-4E5C-BA6E-1459CEE5BBA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403802" y="3642275"/>
                    <a:ext cx="131640" cy="560514"/>
                  </a:xfrm>
                  <a:custGeom>
                    <a:avLst/>
                    <a:gdLst>
                      <a:gd name="connsiteX0" fmla="*/ 162396 w 288126"/>
                      <a:gd name="connsiteY0" fmla="*/ 0 h 1226820"/>
                      <a:gd name="connsiteX1" fmla="*/ 288126 w 288126"/>
                      <a:gd name="connsiteY1" fmla="*/ 125730 h 1226820"/>
                      <a:gd name="connsiteX2" fmla="*/ 162396 w 288126"/>
                      <a:gd name="connsiteY2" fmla="*/ 251460 h 1226820"/>
                      <a:gd name="connsiteX3" fmla="*/ 129453 w 288126"/>
                      <a:gd name="connsiteY3" fmla="*/ 244809 h 1226820"/>
                      <a:gd name="connsiteX4" fmla="*/ 126129 w 288126"/>
                      <a:gd name="connsiteY4" fmla="*/ 257835 h 1226820"/>
                      <a:gd name="connsiteX5" fmla="*/ 79921 w 288126"/>
                      <a:gd name="connsiteY5" fmla="*/ 784565 h 1226820"/>
                      <a:gd name="connsiteX6" fmla="*/ 91943 w 288126"/>
                      <a:gd name="connsiteY6" fmla="*/ 1065929 h 1226820"/>
                      <a:gd name="connsiteX7" fmla="*/ 114359 w 288126"/>
                      <a:gd name="connsiteY7" fmla="*/ 1226820 h 1226820"/>
                      <a:gd name="connsiteX8" fmla="*/ 43589 w 288126"/>
                      <a:gd name="connsiteY8" fmla="*/ 1226820 h 1226820"/>
                      <a:gd name="connsiteX9" fmla="*/ 27299 w 288126"/>
                      <a:gd name="connsiteY9" fmla="*/ 1152925 h 1226820"/>
                      <a:gd name="connsiteX10" fmla="*/ 0 w 288126"/>
                      <a:gd name="connsiteY10" fmla="*/ 784564 h 1226820"/>
                      <a:gd name="connsiteX11" fmla="*/ 46817 w 288126"/>
                      <a:gd name="connsiteY11" fmla="*/ 318698 h 1226820"/>
                      <a:gd name="connsiteX12" fmla="*/ 82160 w 288126"/>
                      <a:gd name="connsiteY12" fmla="*/ 220479 h 1226820"/>
                      <a:gd name="connsiteX13" fmla="*/ 73491 w 288126"/>
                      <a:gd name="connsiteY13" fmla="*/ 214635 h 1226820"/>
                      <a:gd name="connsiteX14" fmla="*/ 36666 w 288126"/>
                      <a:gd name="connsiteY14" fmla="*/ 125730 h 1226820"/>
                      <a:gd name="connsiteX15" fmla="*/ 162396 w 288126"/>
                      <a:gd name="connsiteY15" fmla="*/ 0 h 1226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88126" h="1226820">
                        <a:moveTo>
                          <a:pt x="162396" y="0"/>
                        </a:moveTo>
                        <a:cubicBezTo>
                          <a:pt x="231835" y="0"/>
                          <a:pt x="288126" y="56291"/>
                          <a:pt x="288126" y="125730"/>
                        </a:cubicBezTo>
                        <a:cubicBezTo>
                          <a:pt x="288126" y="195169"/>
                          <a:pt x="231835" y="251460"/>
                          <a:pt x="162396" y="251460"/>
                        </a:cubicBezTo>
                        <a:lnTo>
                          <a:pt x="129453" y="244809"/>
                        </a:lnTo>
                        <a:lnTo>
                          <a:pt x="126129" y="257835"/>
                        </a:lnTo>
                        <a:cubicBezTo>
                          <a:pt x="96576" y="404250"/>
                          <a:pt x="79921" y="590152"/>
                          <a:pt x="79921" y="784565"/>
                        </a:cubicBezTo>
                        <a:cubicBezTo>
                          <a:pt x="79921" y="881771"/>
                          <a:pt x="84085" y="976850"/>
                          <a:pt x="91943" y="1065929"/>
                        </a:cubicBezTo>
                        <a:lnTo>
                          <a:pt x="114359" y="1226820"/>
                        </a:lnTo>
                        <a:lnTo>
                          <a:pt x="43589" y="1226820"/>
                        </a:lnTo>
                        <a:lnTo>
                          <a:pt x="27299" y="1152925"/>
                        </a:lnTo>
                        <a:cubicBezTo>
                          <a:pt x="10064" y="1047774"/>
                          <a:pt x="0" y="921013"/>
                          <a:pt x="0" y="784564"/>
                        </a:cubicBezTo>
                        <a:cubicBezTo>
                          <a:pt x="0" y="602632"/>
                          <a:pt x="17891" y="437924"/>
                          <a:pt x="46817" y="318698"/>
                        </a:cubicBezTo>
                        <a:lnTo>
                          <a:pt x="82160" y="220479"/>
                        </a:lnTo>
                        <a:lnTo>
                          <a:pt x="73491" y="214635"/>
                        </a:lnTo>
                        <a:cubicBezTo>
                          <a:pt x="50739" y="191882"/>
                          <a:pt x="36666" y="160450"/>
                          <a:pt x="36666" y="125730"/>
                        </a:cubicBezTo>
                        <a:cubicBezTo>
                          <a:pt x="36666" y="56291"/>
                          <a:pt x="92957" y="0"/>
                          <a:pt x="1623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4" name="フリーフォーム: 図形 303">
                    <a:extLst>
                      <a:ext uri="{FF2B5EF4-FFF2-40B4-BE49-F238E27FC236}">
                        <a16:creationId xmlns:a16="http://schemas.microsoft.com/office/drawing/2014/main" id="{CC031E86-3952-4F5C-8A41-509E37F86559}"/>
                      </a:ext>
                    </a:extLst>
                  </p:cNvPr>
                  <p:cNvSpPr/>
                  <p:nvPr/>
                </p:nvSpPr>
                <p:spPr>
                  <a:xfrm>
                    <a:off x="3478306" y="2657861"/>
                    <a:ext cx="131640" cy="560514"/>
                  </a:xfrm>
                  <a:custGeom>
                    <a:avLst/>
                    <a:gdLst>
                      <a:gd name="connsiteX0" fmla="*/ 162396 w 288126"/>
                      <a:gd name="connsiteY0" fmla="*/ 0 h 1226820"/>
                      <a:gd name="connsiteX1" fmla="*/ 288126 w 288126"/>
                      <a:gd name="connsiteY1" fmla="*/ 125730 h 1226820"/>
                      <a:gd name="connsiteX2" fmla="*/ 162396 w 288126"/>
                      <a:gd name="connsiteY2" fmla="*/ 251460 h 1226820"/>
                      <a:gd name="connsiteX3" fmla="*/ 129453 w 288126"/>
                      <a:gd name="connsiteY3" fmla="*/ 244809 h 1226820"/>
                      <a:gd name="connsiteX4" fmla="*/ 126129 w 288126"/>
                      <a:gd name="connsiteY4" fmla="*/ 257835 h 1226820"/>
                      <a:gd name="connsiteX5" fmla="*/ 79921 w 288126"/>
                      <a:gd name="connsiteY5" fmla="*/ 784565 h 1226820"/>
                      <a:gd name="connsiteX6" fmla="*/ 91943 w 288126"/>
                      <a:gd name="connsiteY6" fmla="*/ 1065929 h 1226820"/>
                      <a:gd name="connsiteX7" fmla="*/ 114359 w 288126"/>
                      <a:gd name="connsiteY7" fmla="*/ 1226820 h 1226820"/>
                      <a:gd name="connsiteX8" fmla="*/ 43589 w 288126"/>
                      <a:gd name="connsiteY8" fmla="*/ 1226820 h 1226820"/>
                      <a:gd name="connsiteX9" fmla="*/ 27299 w 288126"/>
                      <a:gd name="connsiteY9" fmla="*/ 1152925 h 1226820"/>
                      <a:gd name="connsiteX10" fmla="*/ 0 w 288126"/>
                      <a:gd name="connsiteY10" fmla="*/ 784564 h 1226820"/>
                      <a:gd name="connsiteX11" fmla="*/ 46817 w 288126"/>
                      <a:gd name="connsiteY11" fmla="*/ 318698 h 1226820"/>
                      <a:gd name="connsiteX12" fmla="*/ 82160 w 288126"/>
                      <a:gd name="connsiteY12" fmla="*/ 220479 h 1226820"/>
                      <a:gd name="connsiteX13" fmla="*/ 73491 w 288126"/>
                      <a:gd name="connsiteY13" fmla="*/ 214635 h 1226820"/>
                      <a:gd name="connsiteX14" fmla="*/ 36666 w 288126"/>
                      <a:gd name="connsiteY14" fmla="*/ 125730 h 1226820"/>
                      <a:gd name="connsiteX15" fmla="*/ 162396 w 288126"/>
                      <a:gd name="connsiteY15" fmla="*/ 0 h 1226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88126" h="1226820">
                        <a:moveTo>
                          <a:pt x="162396" y="0"/>
                        </a:moveTo>
                        <a:cubicBezTo>
                          <a:pt x="231835" y="0"/>
                          <a:pt x="288126" y="56291"/>
                          <a:pt x="288126" y="125730"/>
                        </a:cubicBezTo>
                        <a:cubicBezTo>
                          <a:pt x="288126" y="195169"/>
                          <a:pt x="231835" y="251460"/>
                          <a:pt x="162396" y="251460"/>
                        </a:cubicBezTo>
                        <a:lnTo>
                          <a:pt x="129453" y="244809"/>
                        </a:lnTo>
                        <a:lnTo>
                          <a:pt x="126129" y="257835"/>
                        </a:lnTo>
                        <a:cubicBezTo>
                          <a:pt x="96576" y="404250"/>
                          <a:pt x="79921" y="590152"/>
                          <a:pt x="79921" y="784565"/>
                        </a:cubicBezTo>
                        <a:cubicBezTo>
                          <a:pt x="79921" y="881771"/>
                          <a:pt x="84085" y="976850"/>
                          <a:pt x="91943" y="1065929"/>
                        </a:cubicBezTo>
                        <a:lnTo>
                          <a:pt x="114359" y="1226820"/>
                        </a:lnTo>
                        <a:lnTo>
                          <a:pt x="43589" y="1226820"/>
                        </a:lnTo>
                        <a:lnTo>
                          <a:pt x="27299" y="1152925"/>
                        </a:lnTo>
                        <a:cubicBezTo>
                          <a:pt x="10064" y="1047774"/>
                          <a:pt x="0" y="921013"/>
                          <a:pt x="0" y="784564"/>
                        </a:cubicBezTo>
                        <a:cubicBezTo>
                          <a:pt x="0" y="602632"/>
                          <a:pt x="17891" y="437924"/>
                          <a:pt x="46817" y="318698"/>
                        </a:cubicBezTo>
                        <a:lnTo>
                          <a:pt x="82160" y="220479"/>
                        </a:lnTo>
                        <a:lnTo>
                          <a:pt x="73491" y="214635"/>
                        </a:lnTo>
                        <a:cubicBezTo>
                          <a:pt x="50739" y="191882"/>
                          <a:pt x="36666" y="160450"/>
                          <a:pt x="36666" y="125730"/>
                        </a:cubicBezTo>
                        <a:cubicBezTo>
                          <a:pt x="36666" y="56291"/>
                          <a:pt x="92957" y="0"/>
                          <a:pt x="1623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76" name="グループ化 275">
                <a:extLst>
                  <a:ext uri="{FF2B5EF4-FFF2-40B4-BE49-F238E27FC236}">
                    <a16:creationId xmlns:a16="http://schemas.microsoft.com/office/drawing/2014/main" id="{E316AC31-855E-4ED5-AC5D-4DA7D62F71B8}"/>
                  </a:ext>
                </a:extLst>
              </p:cNvPr>
              <p:cNvGrpSpPr/>
              <p:nvPr/>
            </p:nvGrpSpPr>
            <p:grpSpPr>
              <a:xfrm>
                <a:off x="3079814" y="3025544"/>
                <a:ext cx="854870" cy="854870"/>
                <a:chOff x="3079814" y="3025544"/>
                <a:chExt cx="854870" cy="854870"/>
              </a:xfrm>
              <a:solidFill>
                <a:srgbClr val="C00000"/>
              </a:solidFill>
            </p:grpSpPr>
            <p:grpSp>
              <p:nvGrpSpPr>
                <p:cNvPr id="295" name="グループ化 294">
                  <a:extLst>
                    <a:ext uri="{FF2B5EF4-FFF2-40B4-BE49-F238E27FC236}">
                      <a16:creationId xmlns:a16="http://schemas.microsoft.com/office/drawing/2014/main" id="{F440E5C5-453D-4268-BFAE-97DBDBB52226}"/>
                    </a:ext>
                  </a:extLst>
                </p:cNvPr>
                <p:cNvGrpSpPr/>
                <p:nvPr/>
              </p:nvGrpSpPr>
              <p:grpSpPr>
                <a:xfrm rot="353731">
                  <a:off x="3373378" y="3025544"/>
                  <a:ext cx="260410" cy="854870"/>
                  <a:chOff x="3330992" y="2886399"/>
                  <a:chExt cx="345182" cy="1133159"/>
                </a:xfrm>
                <a:grpFill/>
              </p:grpSpPr>
              <p:sp>
                <p:nvSpPr>
                  <p:cNvPr id="299" name="フリーフォーム: 図形 298">
                    <a:extLst>
                      <a:ext uri="{FF2B5EF4-FFF2-40B4-BE49-F238E27FC236}">
                        <a16:creationId xmlns:a16="http://schemas.microsoft.com/office/drawing/2014/main" id="{126AA0DE-48FB-4FF8-A1AF-F301DDA75F23}"/>
                      </a:ext>
                    </a:extLst>
                  </p:cNvPr>
                  <p:cNvSpPr/>
                  <p:nvPr/>
                </p:nvSpPr>
                <p:spPr>
                  <a:xfrm>
                    <a:off x="3544534" y="2886399"/>
                    <a:ext cx="131640" cy="371318"/>
                  </a:xfrm>
                  <a:custGeom>
                    <a:avLst/>
                    <a:gdLst>
                      <a:gd name="connsiteX0" fmla="*/ 74196 w 131640"/>
                      <a:gd name="connsiteY0" fmla="*/ 0 h 371318"/>
                      <a:gd name="connsiteX1" fmla="*/ 131640 w 131640"/>
                      <a:gd name="connsiteY1" fmla="*/ 57444 h 371318"/>
                      <a:gd name="connsiteX2" fmla="*/ 74196 w 131640"/>
                      <a:gd name="connsiteY2" fmla="*/ 114888 h 371318"/>
                      <a:gd name="connsiteX3" fmla="*/ 59145 w 131640"/>
                      <a:gd name="connsiteY3" fmla="*/ 111849 h 371318"/>
                      <a:gd name="connsiteX4" fmla="*/ 57626 w 131640"/>
                      <a:gd name="connsiteY4" fmla="*/ 117801 h 371318"/>
                      <a:gd name="connsiteX5" fmla="*/ 36515 w 131640"/>
                      <a:gd name="connsiteY5" fmla="*/ 358455 h 371318"/>
                      <a:gd name="connsiteX6" fmla="*/ 37064 w 131640"/>
                      <a:gd name="connsiteY6" fmla="*/ 371318 h 371318"/>
                      <a:gd name="connsiteX7" fmla="*/ 472 w 131640"/>
                      <a:gd name="connsiteY7" fmla="*/ 371318 h 371318"/>
                      <a:gd name="connsiteX8" fmla="*/ 0 w 131640"/>
                      <a:gd name="connsiteY8" fmla="*/ 358455 h 371318"/>
                      <a:gd name="connsiteX9" fmla="*/ 21390 w 131640"/>
                      <a:gd name="connsiteY9" fmla="*/ 145608 h 371318"/>
                      <a:gd name="connsiteX10" fmla="*/ 37538 w 131640"/>
                      <a:gd name="connsiteY10" fmla="*/ 100733 h 371318"/>
                      <a:gd name="connsiteX11" fmla="*/ 33577 w 131640"/>
                      <a:gd name="connsiteY11" fmla="*/ 98063 h 371318"/>
                      <a:gd name="connsiteX12" fmla="*/ 16752 w 131640"/>
                      <a:gd name="connsiteY12" fmla="*/ 57444 h 371318"/>
                      <a:gd name="connsiteX13" fmla="*/ 74196 w 131640"/>
                      <a:gd name="connsiteY13" fmla="*/ 0 h 3713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1640" h="371318">
                        <a:moveTo>
                          <a:pt x="74196" y="0"/>
                        </a:moveTo>
                        <a:cubicBezTo>
                          <a:pt x="105922" y="0"/>
                          <a:pt x="131640" y="25719"/>
                          <a:pt x="131640" y="57444"/>
                        </a:cubicBezTo>
                        <a:cubicBezTo>
                          <a:pt x="131640" y="89170"/>
                          <a:pt x="105922" y="114888"/>
                          <a:pt x="74196" y="114888"/>
                        </a:cubicBezTo>
                        <a:lnTo>
                          <a:pt x="59145" y="111849"/>
                        </a:lnTo>
                        <a:lnTo>
                          <a:pt x="57626" y="117801"/>
                        </a:lnTo>
                        <a:cubicBezTo>
                          <a:pt x="44124" y="184695"/>
                          <a:pt x="36515" y="269631"/>
                          <a:pt x="36515" y="358455"/>
                        </a:cubicBezTo>
                        <a:lnTo>
                          <a:pt x="37064" y="371318"/>
                        </a:lnTo>
                        <a:lnTo>
                          <a:pt x="472" y="371318"/>
                        </a:lnTo>
                        <a:lnTo>
                          <a:pt x="0" y="358455"/>
                        </a:lnTo>
                        <a:cubicBezTo>
                          <a:pt x="0" y="275333"/>
                          <a:pt x="8174" y="200080"/>
                          <a:pt x="21390" y="145608"/>
                        </a:cubicBezTo>
                        <a:lnTo>
                          <a:pt x="37538" y="100733"/>
                        </a:lnTo>
                        <a:lnTo>
                          <a:pt x="33577" y="98063"/>
                        </a:lnTo>
                        <a:cubicBezTo>
                          <a:pt x="23182" y="87668"/>
                          <a:pt x="16752" y="73307"/>
                          <a:pt x="16752" y="57444"/>
                        </a:cubicBezTo>
                        <a:cubicBezTo>
                          <a:pt x="16752" y="25719"/>
                          <a:pt x="42471" y="0"/>
                          <a:pt x="741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0" name="フリーフォーム: 図形 299">
                    <a:extLst>
                      <a:ext uri="{FF2B5EF4-FFF2-40B4-BE49-F238E27FC236}">
                        <a16:creationId xmlns:a16="http://schemas.microsoft.com/office/drawing/2014/main" id="{01141AAE-DDFF-49B9-B8F9-6FF5A5308BA2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3330992" y="3648240"/>
                    <a:ext cx="131640" cy="371318"/>
                  </a:xfrm>
                  <a:custGeom>
                    <a:avLst/>
                    <a:gdLst>
                      <a:gd name="connsiteX0" fmla="*/ 74196 w 131640"/>
                      <a:gd name="connsiteY0" fmla="*/ 0 h 371318"/>
                      <a:gd name="connsiteX1" fmla="*/ 131640 w 131640"/>
                      <a:gd name="connsiteY1" fmla="*/ 57444 h 371318"/>
                      <a:gd name="connsiteX2" fmla="*/ 74196 w 131640"/>
                      <a:gd name="connsiteY2" fmla="*/ 114888 h 371318"/>
                      <a:gd name="connsiteX3" fmla="*/ 59145 w 131640"/>
                      <a:gd name="connsiteY3" fmla="*/ 111849 h 371318"/>
                      <a:gd name="connsiteX4" fmla="*/ 57626 w 131640"/>
                      <a:gd name="connsiteY4" fmla="*/ 117801 h 371318"/>
                      <a:gd name="connsiteX5" fmla="*/ 36515 w 131640"/>
                      <a:gd name="connsiteY5" fmla="*/ 358455 h 371318"/>
                      <a:gd name="connsiteX6" fmla="*/ 37064 w 131640"/>
                      <a:gd name="connsiteY6" fmla="*/ 371318 h 371318"/>
                      <a:gd name="connsiteX7" fmla="*/ 472 w 131640"/>
                      <a:gd name="connsiteY7" fmla="*/ 371318 h 371318"/>
                      <a:gd name="connsiteX8" fmla="*/ 0 w 131640"/>
                      <a:gd name="connsiteY8" fmla="*/ 358455 h 371318"/>
                      <a:gd name="connsiteX9" fmla="*/ 21390 w 131640"/>
                      <a:gd name="connsiteY9" fmla="*/ 145608 h 371318"/>
                      <a:gd name="connsiteX10" fmla="*/ 37538 w 131640"/>
                      <a:gd name="connsiteY10" fmla="*/ 100733 h 371318"/>
                      <a:gd name="connsiteX11" fmla="*/ 33577 w 131640"/>
                      <a:gd name="connsiteY11" fmla="*/ 98063 h 371318"/>
                      <a:gd name="connsiteX12" fmla="*/ 16752 w 131640"/>
                      <a:gd name="connsiteY12" fmla="*/ 57444 h 371318"/>
                      <a:gd name="connsiteX13" fmla="*/ 74196 w 131640"/>
                      <a:gd name="connsiteY13" fmla="*/ 0 h 3713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1640" h="371318">
                        <a:moveTo>
                          <a:pt x="74196" y="0"/>
                        </a:moveTo>
                        <a:cubicBezTo>
                          <a:pt x="105922" y="0"/>
                          <a:pt x="131640" y="25719"/>
                          <a:pt x="131640" y="57444"/>
                        </a:cubicBezTo>
                        <a:cubicBezTo>
                          <a:pt x="131640" y="89170"/>
                          <a:pt x="105922" y="114888"/>
                          <a:pt x="74196" y="114888"/>
                        </a:cubicBezTo>
                        <a:lnTo>
                          <a:pt x="59145" y="111849"/>
                        </a:lnTo>
                        <a:lnTo>
                          <a:pt x="57626" y="117801"/>
                        </a:lnTo>
                        <a:cubicBezTo>
                          <a:pt x="44124" y="184695"/>
                          <a:pt x="36515" y="269631"/>
                          <a:pt x="36515" y="358455"/>
                        </a:cubicBezTo>
                        <a:lnTo>
                          <a:pt x="37064" y="371318"/>
                        </a:lnTo>
                        <a:lnTo>
                          <a:pt x="472" y="371318"/>
                        </a:lnTo>
                        <a:lnTo>
                          <a:pt x="0" y="358455"/>
                        </a:lnTo>
                        <a:cubicBezTo>
                          <a:pt x="0" y="275333"/>
                          <a:pt x="8174" y="200080"/>
                          <a:pt x="21390" y="145608"/>
                        </a:cubicBezTo>
                        <a:lnTo>
                          <a:pt x="37538" y="100733"/>
                        </a:lnTo>
                        <a:lnTo>
                          <a:pt x="33577" y="98063"/>
                        </a:lnTo>
                        <a:cubicBezTo>
                          <a:pt x="23182" y="87668"/>
                          <a:pt x="16752" y="73307"/>
                          <a:pt x="16752" y="57444"/>
                        </a:cubicBezTo>
                        <a:cubicBezTo>
                          <a:pt x="16752" y="25719"/>
                          <a:pt x="42471" y="0"/>
                          <a:pt x="741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96" name="グループ化 295">
                  <a:extLst>
                    <a:ext uri="{FF2B5EF4-FFF2-40B4-BE49-F238E27FC236}">
                      <a16:creationId xmlns:a16="http://schemas.microsoft.com/office/drawing/2014/main" id="{97ABE2AE-CEF0-47EF-81DA-BACC07952702}"/>
                    </a:ext>
                  </a:extLst>
                </p:cNvPr>
                <p:cNvGrpSpPr/>
                <p:nvPr/>
              </p:nvGrpSpPr>
              <p:grpSpPr>
                <a:xfrm rot="6081382">
                  <a:off x="3377044" y="3025544"/>
                  <a:ext cx="260410" cy="854870"/>
                  <a:chOff x="3330992" y="2886399"/>
                  <a:chExt cx="345182" cy="1133159"/>
                </a:xfrm>
                <a:grpFill/>
              </p:grpSpPr>
              <p:sp>
                <p:nvSpPr>
                  <p:cNvPr id="297" name="フリーフォーム: 図形 296">
                    <a:extLst>
                      <a:ext uri="{FF2B5EF4-FFF2-40B4-BE49-F238E27FC236}">
                        <a16:creationId xmlns:a16="http://schemas.microsoft.com/office/drawing/2014/main" id="{18FF97A1-A24D-4B70-8A74-E25D6F0E610D}"/>
                      </a:ext>
                    </a:extLst>
                  </p:cNvPr>
                  <p:cNvSpPr/>
                  <p:nvPr/>
                </p:nvSpPr>
                <p:spPr>
                  <a:xfrm>
                    <a:off x="3544534" y="2886399"/>
                    <a:ext cx="131640" cy="371318"/>
                  </a:xfrm>
                  <a:custGeom>
                    <a:avLst/>
                    <a:gdLst>
                      <a:gd name="connsiteX0" fmla="*/ 74196 w 131640"/>
                      <a:gd name="connsiteY0" fmla="*/ 0 h 371318"/>
                      <a:gd name="connsiteX1" fmla="*/ 131640 w 131640"/>
                      <a:gd name="connsiteY1" fmla="*/ 57444 h 371318"/>
                      <a:gd name="connsiteX2" fmla="*/ 74196 w 131640"/>
                      <a:gd name="connsiteY2" fmla="*/ 114888 h 371318"/>
                      <a:gd name="connsiteX3" fmla="*/ 59145 w 131640"/>
                      <a:gd name="connsiteY3" fmla="*/ 111849 h 371318"/>
                      <a:gd name="connsiteX4" fmla="*/ 57626 w 131640"/>
                      <a:gd name="connsiteY4" fmla="*/ 117801 h 371318"/>
                      <a:gd name="connsiteX5" fmla="*/ 36515 w 131640"/>
                      <a:gd name="connsiteY5" fmla="*/ 358455 h 371318"/>
                      <a:gd name="connsiteX6" fmla="*/ 37064 w 131640"/>
                      <a:gd name="connsiteY6" fmla="*/ 371318 h 371318"/>
                      <a:gd name="connsiteX7" fmla="*/ 472 w 131640"/>
                      <a:gd name="connsiteY7" fmla="*/ 371318 h 371318"/>
                      <a:gd name="connsiteX8" fmla="*/ 0 w 131640"/>
                      <a:gd name="connsiteY8" fmla="*/ 358455 h 371318"/>
                      <a:gd name="connsiteX9" fmla="*/ 21390 w 131640"/>
                      <a:gd name="connsiteY9" fmla="*/ 145608 h 371318"/>
                      <a:gd name="connsiteX10" fmla="*/ 37538 w 131640"/>
                      <a:gd name="connsiteY10" fmla="*/ 100733 h 371318"/>
                      <a:gd name="connsiteX11" fmla="*/ 33577 w 131640"/>
                      <a:gd name="connsiteY11" fmla="*/ 98063 h 371318"/>
                      <a:gd name="connsiteX12" fmla="*/ 16752 w 131640"/>
                      <a:gd name="connsiteY12" fmla="*/ 57444 h 371318"/>
                      <a:gd name="connsiteX13" fmla="*/ 74196 w 131640"/>
                      <a:gd name="connsiteY13" fmla="*/ 0 h 3713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1640" h="371318">
                        <a:moveTo>
                          <a:pt x="74196" y="0"/>
                        </a:moveTo>
                        <a:cubicBezTo>
                          <a:pt x="105922" y="0"/>
                          <a:pt x="131640" y="25719"/>
                          <a:pt x="131640" y="57444"/>
                        </a:cubicBezTo>
                        <a:cubicBezTo>
                          <a:pt x="131640" y="89170"/>
                          <a:pt x="105922" y="114888"/>
                          <a:pt x="74196" y="114888"/>
                        </a:cubicBezTo>
                        <a:lnTo>
                          <a:pt x="59145" y="111849"/>
                        </a:lnTo>
                        <a:lnTo>
                          <a:pt x="57626" y="117801"/>
                        </a:lnTo>
                        <a:cubicBezTo>
                          <a:pt x="44124" y="184695"/>
                          <a:pt x="36515" y="269631"/>
                          <a:pt x="36515" y="358455"/>
                        </a:cubicBezTo>
                        <a:lnTo>
                          <a:pt x="37064" y="371318"/>
                        </a:lnTo>
                        <a:lnTo>
                          <a:pt x="472" y="371318"/>
                        </a:lnTo>
                        <a:lnTo>
                          <a:pt x="0" y="358455"/>
                        </a:lnTo>
                        <a:cubicBezTo>
                          <a:pt x="0" y="275333"/>
                          <a:pt x="8174" y="200080"/>
                          <a:pt x="21390" y="145608"/>
                        </a:cubicBezTo>
                        <a:lnTo>
                          <a:pt x="37538" y="100733"/>
                        </a:lnTo>
                        <a:lnTo>
                          <a:pt x="33577" y="98063"/>
                        </a:lnTo>
                        <a:cubicBezTo>
                          <a:pt x="23182" y="87668"/>
                          <a:pt x="16752" y="73307"/>
                          <a:pt x="16752" y="57444"/>
                        </a:cubicBezTo>
                        <a:cubicBezTo>
                          <a:pt x="16752" y="25719"/>
                          <a:pt x="42471" y="0"/>
                          <a:pt x="741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8" name="フリーフォーム: 図形 297">
                    <a:extLst>
                      <a:ext uri="{FF2B5EF4-FFF2-40B4-BE49-F238E27FC236}">
                        <a16:creationId xmlns:a16="http://schemas.microsoft.com/office/drawing/2014/main" id="{B1E11D4F-F0E8-4E31-BC61-01F7CB329242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3330992" y="3648240"/>
                    <a:ext cx="131640" cy="371318"/>
                  </a:xfrm>
                  <a:custGeom>
                    <a:avLst/>
                    <a:gdLst>
                      <a:gd name="connsiteX0" fmla="*/ 74196 w 131640"/>
                      <a:gd name="connsiteY0" fmla="*/ 0 h 371318"/>
                      <a:gd name="connsiteX1" fmla="*/ 131640 w 131640"/>
                      <a:gd name="connsiteY1" fmla="*/ 57444 h 371318"/>
                      <a:gd name="connsiteX2" fmla="*/ 74196 w 131640"/>
                      <a:gd name="connsiteY2" fmla="*/ 114888 h 371318"/>
                      <a:gd name="connsiteX3" fmla="*/ 59145 w 131640"/>
                      <a:gd name="connsiteY3" fmla="*/ 111849 h 371318"/>
                      <a:gd name="connsiteX4" fmla="*/ 57626 w 131640"/>
                      <a:gd name="connsiteY4" fmla="*/ 117801 h 371318"/>
                      <a:gd name="connsiteX5" fmla="*/ 36515 w 131640"/>
                      <a:gd name="connsiteY5" fmla="*/ 358455 h 371318"/>
                      <a:gd name="connsiteX6" fmla="*/ 37064 w 131640"/>
                      <a:gd name="connsiteY6" fmla="*/ 371318 h 371318"/>
                      <a:gd name="connsiteX7" fmla="*/ 472 w 131640"/>
                      <a:gd name="connsiteY7" fmla="*/ 371318 h 371318"/>
                      <a:gd name="connsiteX8" fmla="*/ 0 w 131640"/>
                      <a:gd name="connsiteY8" fmla="*/ 358455 h 371318"/>
                      <a:gd name="connsiteX9" fmla="*/ 21390 w 131640"/>
                      <a:gd name="connsiteY9" fmla="*/ 145608 h 371318"/>
                      <a:gd name="connsiteX10" fmla="*/ 37538 w 131640"/>
                      <a:gd name="connsiteY10" fmla="*/ 100733 h 371318"/>
                      <a:gd name="connsiteX11" fmla="*/ 33577 w 131640"/>
                      <a:gd name="connsiteY11" fmla="*/ 98063 h 371318"/>
                      <a:gd name="connsiteX12" fmla="*/ 16752 w 131640"/>
                      <a:gd name="connsiteY12" fmla="*/ 57444 h 371318"/>
                      <a:gd name="connsiteX13" fmla="*/ 74196 w 131640"/>
                      <a:gd name="connsiteY13" fmla="*/ 0 h 3713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1640" h="371318">
                        <a:moveTo>
                          <a:pt x="74196" y="0"/>
                        </a:moveTo>
                        <a:cubicBezTo>
                          <a:pt x="105922" y="0"/>
                          <a:pt x="131640" y="25719"/>
                          <a:pt x="131640" y="57444"/>
                        </a:cubicBezTo>
                        <a:cubicBezTo>
                          <a:pt x="131640" y="89170"/>
                          <a:pt x="105922" y="114888"/>
                          <a:pt x="74196" y="114888"/>
                        </a:cubicBezTo>
                        <a:lnTo>
                          <a:pt x="59145" y="111849"/>
                        </a:lnTo>
                        <a:lnTo>
                          <a:pt x="57626" y="117801"/>
                        </a:lnTo>
                        <a:cubicBezTo>
                          <a:pt x="44124" y="184695"/>
                          <a:pt x="36515" y="269631"/>
                          <a:pt x="36515" y="358455"/>
                        </a:cubicBezTo>
                        <a:lnTo>
                          <a:pt x="37064" y="371318"/>
                        </a:lnTo>
                        <a:lnTo>
                          <a:pt x="472" y="371318"/>
                        </a:lnTo>
                        <a:lnTo>
                          <a:pt x="0" y="358455"/>
                        </a:lnTo>
                        <a:cubicBezTo>
                          <a:pt x="0" y="275333"/>
                          <a:pt x="8174" y="200080"/>
                          <a:pt x="21390" y="145608"/>
                        </a:cubicBezTo>
                        <a:lnTo>
                          <a:pt x="37538" y="100733"/>
                        </a:lnTo>
                        <a:lnTo>
                          <a:pt x="33577" y="98063"/>
                        </a:lnTo>
                        <a:cubicBezTo>
                          <a:pt x="23182" y="87668"/>
                          <a:pt x="16752" y="73307"/>
                          <a:pt x="16752" y="57444"/>
                        </a:cubicBezTo>
                        <a:cubicBezTo>
                          <a:pt x="16752" y="25719"/>
                          <a:pt x="42471" y="0"/>
                          <a:pt x="741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77" name="グループ化 276">
                <a:extLst>
                  <a:ext uri="{FF2B5EF4-FFF2-40B4-BE49-F238E27FC236}">
                    <a16:creationId xmlns:a16="http://schemas.microsoft.com/office/drawing/2014/main" id="{107C948E-8B14-4347-B048-7C83D71253D9}"/>
                  </a:ext>
                </a:extLst>
              </p:cNvPr>
              <p:cNvGrpSpPr/>
              <p:nvPr/>
            </p:nvGrpSpPr>
            <p:grpSpPr>
              <a:xfrm rot="2873143">
                <a:off x="3079183" y="3025544"/>
                <a:ext cx="854870" cy="854870"/>
                <a:chOff x="3079814" y="3025544"/>
                <a:chExt cx="854870" cy="854870"/>
              </a:xfrm>
              <a:solidFill>
                <a:srgbClr val="C00000"/>
              </a:solidFill>
            </p:grpSpPr>
            <p:grpSp>
              <p:nvGrpSpPr>
                <p:cNvPr id="289" name="グループ化 288">
                  <a:extLst>
                    <a:ext uri="{FF2B5EF4-FFF2-40B4-BE49-F238E27FC236}">
                      <a16:creationId xmlns:a16="http://schemas.microsoft.com/office/drawing/2014/main" id="{2141F98C-D623-4321-92DB-CEBEF78E3499}"/>
                    </a:ext>
                  </a:extLst>
                </p:cNvPr>
                <p:cNvGrpSpPr/>
                <p:nvPr/>
              </p:nvGrpSpPr>
              <p:grpSpPr>
                <a:xfrm rot="353731">
                  <a:off x="3373378" y="3025544"/>
                  <a:ext cx="260410" cy="854870"/>
                  <a:chOff x="3330992" y="2886399"/>
                  <a:chExt cx="345182" cy="1133159"/>
                </a:xfrm>
                <a:grpFill/>
              </p:grpSpPr>
              <p:sp>
                <p:nvSpPr>
                  <p:cNvPr id="293" name="フリーフォーム: 図形 292">
                    <a:extLst>
                      <a:ext uri="{FF2B5EF4-FFF2-40B4-BE49-F238E27FC236}">
                        <a16:creationId xmlns:a16="http://schemas.microsoft.com/office/drawing/2014/main" id="{DFBB76FD-9277-4818-968F-913C0FBA5959}"/>
                      </a:ext>
                    </a:extLst>
                  </p:cNvPr>
                  <p:cNvSpPr/>
                  <p:nvPr/>
                </p:nvSpPr>
                <p:spPr>
                  <a:xfrm>
                    <a:off x="3544534" y="2886399"/>
                    <a:ext cx="131640" cy="371318"/>
                  </a:xfrm>
                  <a:custGeom>
                    <a:avLst/>
                    <a:gdLst>
                      <a:gd name="connsiteX0" fmla="*/ 74196 w 131640"/>
                      <a:gd name="connsiteY0" fmla="*/ 0 h 371318"/>
                      <a:gd name="connsiteX1" fmla="*/ 131640 w 131640"/>
                      <a:gd name="connsiteY1" fmla="*/ 57444 h 371318"/>
                      <a:gd name="connsiteX2" fmla="*/ 74196 w 131640"/>
                      <a:gd name="connsiteY2" fmla="*/ 114888 h 371318"/>
                      <a:gd name="connsiteX3" fmla="*/ 59145 w 131640"/>
                      <a:gd name="connsiteY3" fmla="*/ 111849 h 371318"/>
                      <a:gd name="connsiteX4" fmla="*/ 57626 w 131640"/>
                      <a:gd name="connsiteY4" fmla="*/ 117801 h 371318"/>
                      <a:gd name="connsiteX5" fmla="*/ 36515 w 131640"/>
                      <a:gd name="connsiteY5" fmla="*/ 358455 h 371318"/>
                      <a:gd name="connsiteX6" fmla="*/ 37064 w 131640"/>
                      <a:gd name="connsiteY6" fmla="*/ 371318 h 371318"/>
                      <a:gd name="connsiteX7" fmla="*/ 472 w 131640"/>
                      <a:gd name="connsiteY7" fmla="*/ 371318 h 371318"/>
                      <a:gd name="connsiteX8" fmla="*/ 0 w 131640"/>
                      <a:gd name="connsiteY8" fmla="*/ 358455 h 371318"/>
                      <a:gd name="connsiteX9" fmla="*/ 21390 w 131640"/>
                      <a:gd name="connsiteY9" fmla="*/ 145608 h 371318"/>
                      <a:gd name="connsiteX10" fmla="*/ 37538 w 131640"/>
                      <a:gd name="connsiteY10" fmla="*/ 100733 h 371318"/>
                      <a:gd name="connsiteX11" fmla="*/ 33577 w 131640"/>
                      <a:gd name="connsiteY11" fmla="*/ 98063 h 371318"/>
                      <a:gd name="connsiteX12" fmla="*/ 16752 w 131640"/>
                      <a:gd name="connsiteY12" fmla="*/ 57444 h 371318"/>
                      <a:gd name="connsiteX13" fmla="*/ 74196 w 131640"/>
                      <a:gd name="connsiteY13" fmla="*/ 0 h 3713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1640" h="371318">
                        <a:moveTo>
                          <a:pt x="74196" y="0"/>
                        </a:moveTo>
                        <a:cubicBezTo>
                          <a:pt x="105922" y="0"/>
                          <a:pt x="131640" y="25719"/>
                          <a:pt x="131640" y="57444"/>
                        </a:cubicBezTo>
                        <a:cubicBezTo>
                          <a:pt x="131640" y="89170"/>
                          <a:pt x="105922" y="114888"/>
                          <a:pt x="74196" y="114888"/>
                        </a:cubicBezTo>
                        <a:lnTo>
                          <a:pt x="59145" y="111849"/>
                        </a:lnTo>
                        <a:lnTo>
                          <a:pt x="57626" y="117801"/>
                        </a:lnTo>
                        <a:cubicBezTo>
                          <a:pt x="44124" y="184695"/>
                          <a:pt x="36515" y="269631"/>
                          <a:pt x="36515" y="358455"/>
                        </a:cubicBezTo>
                        <a:lnTo>
                          <a:pt x="37064" y="371318"/>
                        </a:lnTo>
                        <a:lnTo>
                          <a:pt x="472" y="371318"/>
                        </a:lnTo>
                        <a:lnTo>
                          <a:pt x="0" y="358455"/>
                        </a:lnTo>
                        <a:cubicBezTo>
                          <a:pt x="0" y="275333"/>
                          <a:pt x="8174" y="200080"/>
                          <a:pt x="21390" y="145608"/>
                        </a:cubicBezTo>
                        <a:lnTo>
                          <a:pt x="37538" y="100733"/>
                        </a:lnTo>
                        <a:lnTo>
                          <a:pt x="33577" y="98063"/>
                        </a:lnTo>
                        <a:cubicBezTo>
                          <a:pt x="23182" y="87668"/>
                          <a:pt x="16752" y="73307"/>
                          <a:pt x="16752" y="57444"/>
                        </a:cubicBezTo>
                        <a:cubicBezTo>
                          <a:pt x="16752" y="25719"/>
                          <a:pt x="42471" y="0"/>
                          <a:pt x="741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4" name="フリーフォーム: 図形 293">
                    <a:extLst>
                      <a:ext uri="{FF2B5EF4-FFF2-40B4-BE49-F238E27FC236}">
                        <a16:creationId xmlns:a16="http://schemas.microsoft.com/office/drawing/2014/main" id="{737DE253-23ED-45BC-BBBC-1F5447D47E07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3330992" y="3648240"/>
                    <a:ext cx="131640" cy="371318"/>
                  </a:xfrm>
                  <a:custGeom>
                    <a:avLst/>
                    <a:gdLst>
                      <a:gd name="connsiteX0" fmla="*/ 74196 w 131640"/>
                      <a:gd name="connsiteY0" fmla="*/ 0 h 371318"/>
                      <a:gd name="connsiteX1" fmla="*/ 131640 w 131640"/>
                      <a:gd name="connsiteY1" fmla="*/ 57444 h 371318"/>
                      <a:gd name="connsiteX2" fmla="*/ 74196 w 131640"/>
                      <a:gd name="connsiteY2" fmla="*/ 114888 h 371318"/>
                      <a:gd name="connsiteX3" fmla="*/ 59145 w 131640"/>
                      <a:gd name="connsiteY3" fmla="*/ 111849 h 371318"/>
                      <a:gd name="connsiteX4" fmla="*/ 57626 w 131640"/>
                      <a:gd name="connsiteY4" fmla="*/ 117801 h 371318"/>
                      <a:gd name="connsiteX5" fmla="*/ 36515 w 131640"/>
                      <a:gd name="connsiteY5" fmla="*/ 358455 h 371318"/>
                      <a:gd name="connsiteX6" fmla="*/ 37064 w 131640"/>
                      <a:gd name="connsiteY6" fmla="*/ 371318 h 371318"/>
                      <a:gd name="connsiteX7" fmla="*/ 472 w 131640"/>
                      <a:gd name="connsiteY7" fmla="*/ 371318 h 371318"/>
                      <a:gd name="connsiteX8" fmla="*/ 0 w 131640"/>
                      <a:gd name="connsiteY8" fmla="*/ 358455 h 371318"/>
                      <a:gd name="connsiteX9" fmla="*/ 21390 w 131640"/>
                      <a:gd name="connsiteY9" fmla="*/ 145608 h 371318"/>
                      <a:gd name="connsiteX10" fmla="*/ 37538 w 131640"/>
                      <a:gd name="connsiteY10" fmla="*/ 100733 h 371318"/>
                      <a:gd name="connsiteX11" fmla="*/ 33577 w 131640"/>
                      <a:gd name="connsiteY11" fmla="*/ 98063 h 371318"/>
                      <a:gd name="connsiteX12" fmla="*/ 16752 w 131640"/>
                      <a:gd name="connsiteY12" fmla="*/ 57444 h 371318"/>
                      <a:gd name="connsiteX13" fmla="*/ 74196 w 131640"/>
                      <a:gd name="connsiteY13" fmla="*/ 0 h 3713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1640" h="371318">
                        <a:moveTo>
                          <a:pt x="74196" y="0"/>
                        </a:moveTo>
                        <a:cubicBezTo>
                          <a:pt x="105922" y="0"/>
                          <a:pt x="131640" y="25719"/>
                          <a:pt x="131640" y="57444"/>
                        </a:cubicBezTo>
                        <a:cubicBezTo>
                          <a:pt x="131640" y="89170"/>
                          <a:pt x="105922" y="114888"/>
                          <a:pt x="74196" y="114888"/>
                        </a:cubicBezTo>
                        <a:lnTo>
                          <a:pt x="59145" y="111849"/>
                        </a:lnTo>
                        <a:lnTo>
                          <a:pt x="57626" y="117801"/>
                        </a:lnTo>
                        <a:cubicBezTo>
                          <a:pt x="44124" y="184695"/>
                          <a:pt x="36515" y="269631"/>
                          <a:pt x="36515" y="358455"/>
                        </a:cubicBezTo>
                        <a:lnTo>
                          <a:pt x="37064" y="371318"/>
                        </a:lnTo>
                        <a:lnTo>
                          <a:pt x="472" y="371318"/>
                        </a:lnTo>
                        <a:lnTo>
                          <a:pt x="0" y="358455"/>
                        </a:lnTo>
                        <a:cubicBezTo>
                          <a:pt x="0" y="275333"/>
                          <a:pt x="8174" y="200080"/>
                          <a:pt x="21390" y="145608"/>
                        </a:cubicBezTo>
                        <a:lnTo>
                          <a:pt x="37538" y="100733"/>
                        </a:lnTo>
                        <a:lnTo>
                          <a:pt x="33577" y="98063"/>
                        </a:lnTo>
                        <a:cubicBezTo>
                          <a:pt x="23182" y="87668"/>
                          <a:pt x="16752" y="73307"/>
                          <a:pt x="16752" y="57444"/>
                        </a:cubicBezTo>
                        <a:cubicBezTo>
                          <a:pt x="16752" y="25719"/>
                          <a:pt x="42471" y="0"/>
                          <a:pt x="741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90" name="グループ化 289">
                  <a:extLst>
                    <a:ext uri="{FF2B5EF4-FFF2-40B4-BE49-F238E27FC236}">
                      <a16:creationId xmlns:a16="http://schemas.microsoft.com/office/drawing/2014/main" id="{A95696C4-08A4-4C61-B06B-3094FD73F73E}"/>
                    </a:ext>
                  </a:extLst>
                </p:cNvPr>
                <p:cNvGrpSpPr/>
                <p:nvPr/>
              </p:nvGrpSpPr>
              <p:grpSpPr>
                <a:xfrm rot="6081382">
                  <a:off x="3377044" y="3025544"/>
                  <a:ext cx="260410" cy="854870"/>
                  <a:chOff x="3330992" y="2886399"/>
                  <a:chExt cx="345182" cy="1133159"/>
                </a:xfrm>
                <a:grpFill/>
              </p:grpSpPr>
              <p:sp>
                <p:nvSpPr>
                  <p:cNvPr id="291" name="フリーフォーム: 図形 290">
                    <a:extLst>
                      <a:ext uri="{FF2B5EF4-FFF2-40B4-BE49-F238E27FC236}">
                        <a16:creationId xmlns:a16="http://schemas.microsoft.com/office/drawing/2014/main" id="{A4F1DF5C-9A13-47E5-909B-7D82923D1D05}"/>
                      </a:ext>
                    </a:extLst>
                  </p:cNvPr>
                  <p:cNvSpPr/>
                  <p:nvPr/>
                </p:nvSpPr>
                <p:spPr>
                  <a:xfrm>
                    <a:off x="3544534" y="2886399"/>
                    <a:ext cx="131640" cy="371318"/>
                  </a:xfrm>
                  <a:custGeom>
                    <a:avLst/>
                    <a:gdLst>
                      <a:gd name="connsiteX0" fmla="*/ 74196 w 131640"/>
                      <a:gd name="connsiteY0" fmla="*/ 0 h 371318"/>
                      <a:gd name="connsiteX1" fmla="*/ 131640 w 131640"/>
                      <a:gd name="connsiteY1" fmla="*/ 57444 h 371318"/>
                      <a:gd name="connsiteX2" fmla="*/ 74196 w 131640"/>
                      <a:gd name="connsiteY2" fmla="*/ 114888 h 371318"/>
                      <a:gd name="connsiteX3" fmla="*/ 59145 w 131640"/>
                      <a:gd name="connsiteY3" fmla="*/ 111849 h 371318"/>
                      <a:gd name="connsiteX4" fmla="*/ 57626 w 131640"/>
                      <a:gd name="connsiteY4" fmla="*/ 117801 h 371318"/>
                      <a:gd name="connsiteX5" fmla="*/ 36515 w 131640"/>
                      <a:gd name="connsiteY5" fmla="*/ 358455 h 371318"/>
                      <a:gd name="connsiteX6" fmla="*/ 37064 w 131640"/>
                      <a:gd name="connsiteY6" fmla="*/ 371318 h 371318"/>
                      <a:gd name="connsiteX7" fmla="*/ 472 w 131640"/>
                      <a:gd name="connsiteY7" fmla="*/ 371318 h 371318"/>
                      <a:gd name="connsiteX8" fmla="*/ 0 w 131640"/>
                      <a:gd name="connsiteY8" fmla="*/ 358455 h 371318"/>
                      <a:gd name="connsiteX9" fmla="*/ 21390 w 131640"/>
                      <a:gd name="connsiteY9" fmla="*/ 145608 h 371318"/>
                      <a:gd name="connsiteX10" fmla="*/ 37538 w 131640"/>
                      <a:gd name="connsiteY10" fmla="*/ 100733 h 371318"/>
                      <a:gd name="connsiteX11" fmla="*/ 33577 w 131640"/>
                      <a:gd name="connsiteY11" fmla="*/ 98063 h 371318"/>
                      <a:gd name="connsiteX12" fmla="*/ 16752 w 131640"/>
                      <a:gd name="connsiteY12" fmla="*/ 57444 h 371318"/>
                      <a:gd name="connsiteX13" fmla="*/ 74196 w 131640"/>
                      <a:gd name="connsiteY13" fmla="*/ 0 h 3713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1640" h="371318">
                        <a:moveTo>
                          <a:pt x="74196" y="0"/>
                        </a:moveTo>
                        <a:cubicBezTo>
                          <a:pt x="105922" y="0"/>
                          <a:pt x="131640" y="25719"/>
                          <a:pt x="131640" y="57444"/>
                        </a:cubicBezTo>
                        <a:cubicBezTo>
                          <a:pt x="131640" y="89170"/>
                          <a:pt x="105922" y="114888"/>
                          <a:pt x="74196" y="114888"/>
                        </a:cubicBezTo>
                        <a:lnTo>
                          <a:pt x="59145" y="111849"/>
                        </a:lnTo>
                        <a:lnTo>
                          <a:pt x="57626" y="117801"/>
                        </a:lnTo>
                        <a:cubicBezTo>
                          <a:pt x="44124" y="184695"/>
                          <a:pt x="36515" y="269631"/>
                          <a:pt x="36515" y="358455"/>
                        </a:cubicBezTo>
                        <a:lnTo>
                          <a:pt x="37064" y="371318"/>
                        </a:lnTo>
                        <a:lnTo>
                          <a:pt x="472" y="371318"/>
                        </a:lnTo>
                        <a:lnTo>
                          <a:pt x="0" y="358455"/>
                        </a:lnTo>
                        <a:cubicBezTo>
                          <a:pt x="0" y="275333"/>
                          <a:pt x="8174" y="200080"/>
                          <a:pt x="21390" y="145608"/>
                        </a:cubicBezTo>
                        <a:lnTo>
                          <a:pt x="37538" y="100733"/>
                        </a:lnTo>
                        <a:lnTo>
                          <a:pt x="33577" y="98063"/>
                        </a:lnTo>
                        <a:cubicBezTo>
                          <a:pt x="23182" y="87668"/>
                          <a:pt x="16752" y="73307"/>
                          <a:pt x="16752" y="57444"/>
                        </a:cubicBezTo>
                        <a:cubicBezTo>
                          <a:pt x="16752" y="25719"/>
                          <a:pt x="42471" y="0"/>
                          <a:pt x="741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2" name="フリーフォーム: 図形 291">
                    <a:extLst>
                      <a:ext uri="{FF2B5EF4-FFF2-40B4-BE49-F238E27FC236}">
                        <a16:creationId xmlns:a16="http://schemas.microsoft.com/office/drawing/2014/main" id="{1F588378-2C45-427E-A82C-7CFC266B9928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3330992" y="3648240"/>
                    <a:ext cx="131640" cy="371318"/>
                  </a:xfrm>
                  <a:custGeom>
                    <a:avLst/>
                    <a:gdLst>
                      <a:gd name="connsiteX0" fmla="*/ 74196 w 131640"/>
                      <a:gd name="connsiteY0" fmla="*/ 0 h 371318"/>
                      <a:gd name="connsiteX1" fmla="*/ 131640 w 131640"/>
                      <a:gd name="connsiteY1" fmla="*/ 57444 h 371318"/>
                      <a:gd name="connsiteX2" fmla="*/ 74196 w 131640"/>
                      <a:gd name="connsiteY2" fmla="*/ 114888 h 371318"/>
                      <a:gd name="connsiteX3" fmla="*/ 59145 w 131640"/>
                      <a:gd name="connsiteY3" fmla="*/ 111849 h 371318"/>
                      <a:gd name="connsiteX4" fmla="*/ 57626 w 131640"/>
                      <a:gd name="connsiteY4" fmla="*/ 117801 h 371318"/>
                      <a:gd name="connsiteX5" fmla="*/ 36515 w 131640"/>
                      <a:gd name="connsiteY5" fmla="*/ 358455 h 371318"/>
                      <a:gd name="connsiteX6" fmla="*/ 37064 w 131640"/>
                      <a:gd name="connsiteY6" fmla="*/ 371318 h 371318"/>
                      <a:gd name="connsiteX7" fmla="*/ 472 w 131640"/>
                      <a:gd name="connsiteY7" fmla="*/ 371318 h 371318"/>
                      <a:gd name="connsiteX8" fmla="*/ 0 w 131640"/>
                      <a:gd name="connsiteY8" fmla="*/ 358455 h 371318"/>
                      <a:gd name="connsiteX9" fmla="*/ 21390 w 131640"/>
                      <a:gd name="connsiteY9" fmla="*/ 145608 h 371318"/>
                      <a:gd name="connsiteX10" fmla="*/ 37538 w 131640"/>
                      <a:gd name="connsiteY10" fmla="*/ 100733 h 371318"/>
                      <a:gd name="connsiteX11" fmla="*/ 33577 w 131640"/>
                      <a:gd name="connsiteY11" fmla="*/ 98063 h 371318"/>
                      <a:gd name="connsiteX12" fmla="*/ 16752 w 131640"/>
                      <a:gd name="connsiteY12" fmla="*/ 57444 h 371318"/>
                      <a:gd name="connsiteX13" fmla="*/ 74196 w 131640"/>
                      <a:gd name="connsiteY13" fmla="*/ 0 h 3713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1640" h="371318">
                        <a:moveTo>
                          <a:pt x="74196" y="0"/>
                        </a:moveTo>
                        <a:cubicBezTo>
                          <a:pt x="105922" y="0"/>
                          <a:pt x="131640" y="25719"/>
                          <a:pt x="131640" y="57444"/>
                        </a:cubicBezTo>
                        <a:cubicBezTo>
                          <a:pt x="131640" y="89170"/>
                          <a:pt x="105922" y="114888"/>
                          <a:pt x="74196" y="114888"/>
                        </a:cubicBezTo>
                        <a:lnTo>
                          <a:pt x="59145" y="111849"/>
                        </a:lnTo>
                        <a:lnTo>
                          <a:pt x="57626" y="117801"/>
                        </a:lnTo>
                        <a:cubicBezTo>
                          <a:pt x="44124" y="184695"/>
                          <a:pt x="36515" y="269631"/>
                          <a:pt x="36515" y="358455"/>
                        </a:cubicBezTo>
                        <a:lnTo>
                          <a:pt x="37064" y="371318"/>
                        </a:lnTo>
                        <a:lnTo>
                          <a:pt x="472" y="371318"/>
                        </a:lnTo>
                        <a:lnTo>
                          <a:pt x="0" y="358455"/>
                        </a:lnTo>
                        <a:cubicBezTo>
                          <a:pt x="0" y="275333"/>
                          <a:pt x="8174" y="200080"/>
                          <a:pt x="21390" y="145608"/>
                        </a:cubicBezTo>
                        <a:lnTo>
                          <a:pt x="37538" y="100733"/>
                        </a:lnTo>
                        <a:lnTo>
                          <a:pt x="33577" y="98063"/>
                        </a:lnTo>
                        <a:cubicBezTo>
                          <a:pt x="23182" y="87668"/>
                          <a:pt x="16752" y="73307"/>
                          <a:pt x="16752" y="57444"/>
                        </a:cubicBezTo>
                        <a:cubicBezTo>
                          <a:pt x="16752" y="25719"/>
                          <a:pt x="42471" y="0"/>
                          <a:pt x="741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78" name="グループ化 277">
                <a:extLst>
                  <a:ext uri="{FF2B5EF4-FFF2-40B4-BE49-F238E27FC236}">
                    <a16:creationId xmlns:a16="http://schemas.microsoft.com/office/drawing/2014/main" id="{FD168F32-4443-4331-830B-023C424AFDA7}"/>
                  </a:ext>
                </a:extLst>
              </p:cNvPr>
              <p:cNvGrpSpPr/>
              <p:nvPr/>
            </p:nvGrpSpPr>
            <p:grpSpPr>
              <a:xfrm>
                <a:off x="3356794" y="3235518"/>
                <a:ext cx="304062" cy="304062"/>
                <a:chOff x="3356794" y="3235518"/>
                <a:chExt cx="304062" cy="304062"/>
              </a:xfrm>
              <a:solidFill>
                <a:srgbClr val="C00000"/>
              </a:solidFill>
            </p:grpSpPr>
            <p:grpSp>
              <p:nvGrpSpPr>
                <p:cNvPr id="283" name="グループ化 282">
                  <a:extLst>
                    <a:ext uri="{FF2B5EF4-FFF2-40B4-BE49-F238E27FC236}">
                      <a16:creationId xmlns:a16="http://schemas.microsoft.com/office/drawing/2014/main" id="{3898341C-0E2B-4ADD-9CA6-17C06456F54C}"/>
                    </a:ext>
                  </a:extLst>
                </p:cNvPr>
                <p:cNvGrpSpPr/>
                <p:nvPr/>
              </p:nvGrpSpPr>
              <p:grpSpPr>
                <a:xfrm>
                  <a:off x="3378119" y="3235518"/>
                  <a:ext cx="270725" cy="304062"/>
                  <a:chOff x="3378119" y="3235518"/>
                  <a:chExt cx="270725" cy="304062"/>
                </a:xfrm>
                <a:grpFill/>
              </p:grpSpPr>
              <p:sp>
                <p:nvSpPr>
                  <p:cNvPr id="287" name="楕円 286">
                    <a:extLst>
                      <a:ext uri="{FF2B5EF4-FFF2-40B4-BE49-F238E27FC236}">
                        <a16:creationId xmlns:a16="http://schemas.microsoft.com/office/drawing/2014/main" id="{661ADC21-07B9-40A0-87FE-255B3EFB0862}"/>
                      </a:ext>
                    </a:extLst>
                  </p:cNvPr>
                  <p:cNvSpPr/>
                  <p:nvPr/>
                </p:nvSpPr>
                <p:spPr>
                  <a:xfrm>
                    <a:off x="3563857" y="3235518"/>
                    <a:ext cx="84987" cy="84987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8" name="楕円 287">
                    <a:extLst>
                      <a:ext uri="{FF2B5EF4-FFF2-40B4-BE49-F238E27FC236}">
                        <a16:creationId xmlns:a16="http://schemas.microsoft.com/office/drawing/2014/main" id="{EC86248A-7802-4E33-AE77-7477ACD65721}"/>
                      </a:ext>
                    </a:extLst>
                  </p:cNvPr>
                  <p:cNvSpPr/>
                  <p:nvPr/>
                </p:nvSpPr>
                <p:spPr>
                  <a:xfrm>
                    <a:off x="3378119" y="3454593"/>
                    <a:ext cx="84987" cy="84987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84" name="グループ化 283">
                  <a:extLst>
                    <a:ext uri="{FF2B5EF4-FFF2-40B4-BE49-F238E27FC236}">
                      <a16:creationId xmlns:a16="http://schemas.microsoft.com/office/drawing/2014/main" id="{4EA94F86-D61B-40AA-A1E2-5AE4A480EEBA}"/>
                    </a:ext>
                  </a:extLst>
                </p:cNvPr>
                <p:cNvGrpSpPr/>
                <p:nvPr/>
              </p:nvGrpSpPr>
              <p:grpSpPr>
                <a:xfrm rot="5400000">
                  <a:off x="3373462" y="3235518"/>
                  <a:ext cx="270725" cy="304062"/>
                  <a:chOff x="3378119" y="3235518"/>
                  <a:chExt cx="270725" cy="304062"/>
                </a:xfrm>
                <a:grpFill/>
              </p:grpSpPr>
              <p:sp>
                <p:nvSpPr>
                  <p:cNvPr id="285" name="楕円 284">
                    <a:extLst>
                      <a:ext uri="{FF2B5EF4-FFF2-40B4-BE49-F238E27FC236}">
                        <a16:creationId xmlns:a16="http://schemas.microsoft.com/office/drawing/2014/main" id="{5A244A33-55A6-47D8-9218-561E22B3AEE0}"/>
                      </a:ext>
                    </a:extLst>
                  </p:cNvPr>
                  <p:cNvSpPr/>
                  <p:nvPr/>
                </p:nvSpPr>
                <p:spPr>
                  <a:xfrm>
                    <a:off x="3563857" y="3235518"/>
                    <a:ext cx="84987" cy="84987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6" name="楕円 285">
                    <a:extLst>
                      <a:ext uri="{FF2B5EF4-FFF2-40B4-BE49-F238E27FC236}">
                        <a16:creationId xmlns:a16="http://schemas.microsoft.com/office/drawing/2014/main" id="{188E0980-3748-4591-B89C-270C365D796D}"/>
                      </a:ext>
                    </a:extLst>
                  </p:cNvPr>
                  <p:cNvSpPr/>
                  <p:nvPr/>
                </p:nvSpPr>
                <p:spPr>
                  <a:xfrm>
                    <a:off x="3378119" y="3454593"/>
                    <a:ext cx="84987" cy="84987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79" name="楕円 278">
                <a:extLst>
                  <a:ext uri="{FF2B5EF4-FFF2-40B4-BE49-F238E27FC236}">
                    <a16:creationId xmlns:a16="http://schemas.microsoft.com/office/drawing/2014/main" id="{45EAAB8F-CC06-4C70-B608-140F6887600D}"/>
                  </a:ext>
                </a:extLst>
              </p:cNvPr>
              <p:cNvSpPr/>
              <p:nvPr/>
            </p:nvSpPr>
            <p:spPr>
              <a:xfrm rot="3079414">
                <a:off x="3544589" y="3356534"/>
                <a:ext cx="70472" cy="70472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楕円 279">
                <a:extLst>
                  <a:ext uri="{FF2B5EF4-FFF2-40B4-BE49-F238E27FC236}">
                    <a16:creationId xmlns:a16="http://schemas.microsoft.com/office/drawing/2014/main" id="{127A0455-5971-4B9B-8BCB-C36E40AB1C5B}"/>
                  </a:ext>
                </a:extLst>
              </p:cNvPr>
              <p:cNvSpPr/>
              <p:nvPr/>
            </p:nvSpPr>
            <p:spPr>
              <a:xfrm rot="3079414">
                <a:off x="3386897" y="3352086"/>
                <a:ext cx="70472" cy="70472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楕円 280">
                <a:extLst>
                  <a:ext uri="{FF2B5EF4-FFF2-40B4-BE49-F238E27FC236}">
                    <a16:creationId xmlns:a16="http://schemas.microsoft.com/office/drawing/2014/main" id="{9E811A77-7C27-4564-912E-366EEC7EE691}"/>
                  </a:ext>
                </a:extLst>
              </p:cNvPr>
              <p:cNvSpPr/>
              <p:nvPr/>
            </p:nvSpPr>
            <p:spPr>
              <a:xfrm rot="8479414">
                <a:off x="3461920" y="3431159"/>
                <a:ext cx="70472" cy="70472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楕円 281">
                <a:extLst>
                  <a:ext uri="{FF2B5EF4-FFF2-40B4-BE49-F238E27FC236}">
                    <a16:creationId xmlns:a16="http://schemas.microsoft.com/office/drawing/2014/main" id="{3DBF0460-8BD6-4755-8BEB-DAB2EDB67816}"/>
                  </a:ext>
                </a:extLst>
              </p:cNvPr>
              <p:cNvSpPr/>
              <p:nvPr/>
            </p:nvSpPr>
            <p:spPr>
              <a:xfrm rot="8479414">
                <a:off x="3466368" y="3273467"/>
                <a:ext cx="70472" cy="70472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85E70E26-D4C5-425A-9E44-838AC11AE1CA}"/>
                </a:ext>
              </a:extLst>
            </p:cNvPr>
            <p:cNvGrpSpPr/>
            <p:nvPr/>
          </p:nvGrpSpPr>
          <p:grpSpPr>
            <a:xfrm rot="21148613">
              <a:off x="1356723" y="1467942"/>
              <a:ext cx="2069213" cy="2055884"/>
              <a:chOff x="1738843" y="1701669"/>
              <a:chExt cx="3470543" cy="3448187"/>
            </a:xfrm>
          </p:grpSpPr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3BA7FCC3-14A1-4F3D-99F9-C2F4EE7E660D}"/>
                  </a:ext>
                </a:extLst>
              </p:cNvPr>
              <p:cNvGrpSpPr/>
              <p:nvPr/>
            </p:nvGrpSpPr>
            <p:grpSpPr>
              <a:xfrm rot="1417637">
                <a:off x="1738843" y="1701669"/>
                <a:ext cx="3420502" cy="3341951"/>
                <a:chOff x="1628170" y="1645622"/>
                <a:chExt cx="3581216" cy="3498975"/>
              </a:xfrm>
            </p:grpSpPr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54F19AB8-8E06-4FF6-8A3E-BC8D1FBAACA1}"/>
                    </a:ext>
                  </a:extLst>
                </p:cNvPr>
                <p:cNvSpPr/>
                <p:nvPr/>
              </p:nvSpPr>
              <p:spPr>
                <a:xfrm rot="8082738">
                  <a:off x="2183992" y="2145483"/>
                  <a:ext cx="769153" cy="876778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4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387AAFE6-4D65-4458-9D9B-A62C78F9BC5F}"/>
                    </a:ext>
                  </a:extLst>
                </p:cNvPr>
                <p:cNvSpPr/>
                <p:nvPr/>
              </p:nvSpPr>
              <p:spPr>
                <a:xfrm rot="16200000">
                  <a:off x="3913506" y="2652709"/>
                  <a:ext cx="1039178" cy="1552582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2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A09CD3C9-1261-43EA-ABCA-A6141FA2647F}"/>
                    </a:ext>
                  </a:extLst>
                </p:cNvPr>
                <p:cNvSpPr/>
                <p:nvPr/>
              </p:nvSpPr>
              <p:spPr>
                <a:xfrm rot="12924074">
                  <a:off x="3931264" y="2071888"/>
                  <a:ext cx="808472" cy="922367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4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F35D517A-764F-4B51-BA22-7E906D4A6B4F}"/>
                    </a:ext>
                  </a:extLst>
                </p:cNvPr>
                <p:cNvSpPr/>
                <p:nvPr/>
              </p:nvSpPr>
              <p:spPr>
                <a:xfrm rot="18414900">
                  <a:off x="3939111" y="3606263"/>
                  <a:ext cx="780046" cy="1130809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4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5AAA98DE-BD9F-47CC-9ABF-A740CEDD868A}"/>
                    </a:ext>
                  </a:extLst>
                </p:cNvPr>
                <p:cNvSpPr/>
                <p:nvPr/>
              </p:nvSpPr>
              <p:spPr>
                <a:xfrm rot="10800000">
                  <a:off x="3127359" y="1645622"/>
                  <a:ext cx="722341" cy="892384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2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67ED7453-E93D-46BD-9C79-C80B87482D1B}"/>
                    </a:ext>
                  </a:extLst>
                </p:cNvPr>
                <p:cNvSpPr/>
                <p:nvPr/>
              </p:nvSpPr>
              <p:spPr>
                <a:xfrm rot="613306">
                  <a:off x="2910146" y="4254653"/>
                  <a:ext cx="1039178" cy="889944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2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ABB9015B-9E09-4338-B978-3EBD1A3F9581}"/>
                    </a:ext>
                  </a:extLst>
                </p:cNvPr>
                <p:cNvSpPr/>
                <p:nvPr/>
              </p:nvSpPr>
              <p:spPr>
                <a:xfrm rot="5400000">
                  <a:off x="1733767" y="2932909"/>
                  <a:ext cx="844053" cy="1055248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2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3A14DEC8-8648-4339-AF0B-D74685AAABC5}"/>
                    </a:ext>
                  </a:extLst>
                </p:cNvPr>
                <p:cNvSpPr/>
                <p:nvPr/>
              </p:nvSpPr>
              <p:spPr>
                <a:xfrm rot="2682738">
                  <a:off x="2296222" y="3471874"/>
                  <a:ext cx="1123830" cy="1356799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4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E93B9C46-3922-4591-BDF2-CB5AC24E6409}"/>
                  </a:ext>
                </a:extLst>
              </p:cNvPr>
              <p:cNvGrpSpPr/>
              <p:nvPr/>
            </p:nvGrpSpPr>
            <p:grpSpPr>
              <a:xfrm>
                <a:off x="1767674" y="1708144"/>
                <a:ext cx="3441712" cy="3441712"/>
                <a:chOff x="1767674" y="1708144"/>
                <a:chExt cx="3441712" cy="3441712"/>
              </a:xfrm>
            </p:grpSpPr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3E2D4CF2-5AD6-4E47-93B6-1E8FD6807958}"/>
                    </a:ext>
                  </a:extLst>
                </p:cNvPr>
                <p:cNvSpPr/>
                <p:nvPr/>
              </p:nvSpPr>
              <p:spPr>
                <a:xfrm rot="8082738">
                  <a:off x="2327430" y="2058955"/>
                  <a:ext cx="1222058" cy="1678086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4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E5B56930-107F-40E7-B472-31A9AD82661A}"/>
                    </a:ext>
                  </a:extLst>
                </p:cNvPr>
                <p:cNvSpPr/>
                <p:nvPr/>
              </p:nvSpPr>
              <p:spPr>
                <a:xfrm rot="16200000">
                  <a:off x="3913506" y="2652709"/>
                  <a:ext cx="1039178" cy="1552582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2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865829B9-F773-4CC4-A1F3-D19031012F7F}"/>
                    </a:ext>
                  </a:extLst>
                </p:cNvPr>
                <p:cNvSpPr/>
                <p:nvPr/>
              </p:nvSpPr>
              <p:spPr>
                <a:xfrm rot="13482738">
                  <a:off x="3477144" y="2159213"/>
                  <a:ext cx="1123830" cy="1502116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4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477D5742-30BD-41B9-B278-EAFA77BD062C}"/>
                    </a:ext>
                  </a:extLst>
                </p:cNvPr>
                <p:cNvSpPr/>
                <p:nvPr/>
              </p:nvSpPr>
              <p:spPr>
                <a:xfrm rot="18882738">
                  <a:off x="3420646" y="3109544"/>
                  <a:ext cx="1222058" cy="1678088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4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D5381D1C-5322-416F-8C96-A787BBA34310}"/>
                    </a:ext>
                  </a:extLst>
                </p:cNvPr>
                <p:cNvSpPr/>
                <p:nvPr/>
              </p:nvSpPr>
              <p:spPr>
                <a:xfrm rot="10800000">
                  <a:off x="2968942" y="1708144"/>
                  <a:ext cx="1039178" cy="1552582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2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7999D1BD-9692-4349-865D-22C9A01343CA}"/>
                    </a:ext>
                  </a:extLst>
                </p:cNvPr>
                <p:cNvSpPr/>
                <p:nvPr/>
              </p:nvSpPr>
              <p:spPr>
                <a:xfrm>
                  <a:off x="2968942" y="3597274"/>
                  <a:ext cx="1039178" cy="1552582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2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96A1AE58-3E29-45AB-88C8-E1B4CB85A150}"/>
                    </a:ext>
                  </a:extLst>
                </p:cNvPr>
                <p:cNvSpPr/>
                <p:nvPr/>
              </p:nvSpPr>
              <p:spPr>
                <a:xfrm rot="5400000">
                  <a:off x="2024376" y="2652709"/>
                  <a:ext cx="1039178" cy="1552582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2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2C166044-45EA-4A40-92D5-22F477F880F5}"/>
                    </a:ext>
                  </a:extLst>
                </p:cNvPr>
                <p:cNvSpPr/>
                <p:nvPr/>
              </p:nvSpPr>
              <p:spPr>
                <a:xfrm rot="2682738">
                  <a:off x="2401296" y="3188625"/>
                  <a:ext cx="1123830" cy="1502114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4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星: 8 pt 262">
                  <a:extLst>
                    <a:ext uri="{FF2B5EF4-FFF2-40B4-BE49-F238E27FC236}">
                      <a16:creationId xmlns:a16="http://schemas.microsoft.com/office/drawing/2014/main" id="{E12722DD-3CC3-4F48-A5C6-99B769211750}"/>
                    </a:ext>
                  </a:extLst>
                </p:cNvPr>
                <p:cNvSpPr/>
                <p:nvPr/>
              </p:nvSpPr>
              <p:spPr>
                <a:xfrm>
                  <a:off x="2907980" y="2848450"/>
                  <a:ext cx="1161100" cy="1161100"/>
                </a:xfrm>
                <a:prstGeom prst="star8">
                  <a:avLst>
                    <a:gd name="adj" fmla="val 22406"/>
                  </a:avLst>
                </a:prstGeom>
                <a:solidFill>
                  <a:srgbClr val="99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6" name="グループ化 215">
                <a:extLst>
                  <a:ext uri="{FF2B5EF4-FFF2-40B4-BE49-F238E27FC236}">
                    <a16:creationId xmlns:a16="http://schemas.microsoft.com/office/drawing/2014/main" id="{236505D0-5566-4603-9EA7-3E61B2AC5BB1}"/>
                  </a:ext>
                </a:extLst>
              </p:cNvPr>
              <p:cNvGrpSpPr/>
              <p:nvPr/>
            </p:nvGrpSpPr>
            <p:grpSpPr>
              <a:xfrm>
                <a:off x="2796889" y="2720340"/>
                <a:ext cx="1419970" cy="1419970"/>
                <a:chOff x="2796889" y="2720340"/>
                <a:chExt cx="1419970" cy="1419970"/>
              </a:xfrm>
              <a:solidFill>
                <a:srgbClr val="C00000"/>
              </a:solidFill>
            </p:grpSpPr>
            <p:grpSp>
              <p:nvGrpSpPr>
                <p:cNvPr id="249" name="グループ化 248">
                  <a:extLst>
                    <a:ext uri="{FF2B5EF4-FFF2-40B4-BE49-F238E27FC236}">
                      <a16:creationId xmlns:a16="http://schemas.microsoft.com/office/drawing/2014/main" id="{29A42DD5-8290-424D-80FE-EC8E1DD0010F}"/>
                    </a:ext>
                  </a:extLst>
                </p:cNvPr>
                <p:cNvGrpSpPr/>
                <p:nvPr/>
              </p:nvGrpSpPr>
              <p:grpSpPr>
                <a:xfrm>
                  <a:off x="3432348" y="2720340"/>
                  <a:ext cx="149052" cy="1419970"/>
                  <a:chOff x="3403802" y="2657861"/>
                  <a:chExt cx="206144" cy="1544928"/>
                </a:xfrm>
                <a:grpFill/>
              </p:grpSpPr>
              <p:sp>
                <p:nvSpPr>
                  <p:cNvPr id="253" name="フリーフォーム: 図形 252">
                    <a:extLst>
                      <a:ext uri="{FF2B5EF4-FFF2-40B4-BE49-F238E27FC236}">
                        <a16:creationId xmlns:a16="http://schemas.microsoft.com/office/drawing/2014/main" id="{7D9E5B64-CB43-4812-928D-F03DA59BD7A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403802" y="3642275"/>
                    <a:ext cx="131640" cy="560514"/>
                  </a:xfrm>
                  <a:custGeom>
                    <a:avLst/>
                    <a:gdLst>
                      <a:gd name="connsiteX0" fmla="*/ 162396 w 288126"/>
                      <a:gd name="connsiteY0" fmla="*/ 0 h 1226820"/>
                      <a:gd name="connsiteX1" fmla="*/ 288126 w 288126"/>
                      <a:gd name="connsiteY1" fmla="*/ 125730 h 1226820"/>
                      <a:gd name="connsiteX2" fmla="*/ 162396 w 288126"/>
                      <a:gd name="connsiteY2" fmla="*/ 251460 h 1226820"/>
                      <a:gd name="connsiteX3" fmla="*/ 129453 w 288126"/>
                      <a:gd name="connsiteY3" fmla="*/ 244809 h 1226820"/>
                      <a:gd name="connsiteX4" fmla="*/ 126129 w 288126"/>
                      <a:gd name="connsiteY4" fmla="*/ 257835 h 1226820"/>
                      <a:gd name="connsiteX5" fmla="*/ 79921 w 288126"/>
                      <a:gd name="connsiteY5" fmla="*/ 784565 h 1226820"/>
                      <a:gd name="connsiteX6" fmla="*/ 91943 w 288126"/>
                      <a:gd name="connsiteY6" fmla="*/ 1065929 h 1226820"/>
                      <a:gd name="connsiteX7" fmla="*/ 114359 w 288126"/>
                      <a:gd name="connsiteY7" fmla="*/ 1226820 h 1226820"/>
                      <a:gd name="connsiteX8" fmla="*/ 43589 w 288126"/>
                      <a:gd name="connsiteY8" fmla="*/ 1226820 h 1226820"/>
                      <a:gd name="connsiteX9" fmla="*/ 27299 w 288126"/>
                      <a:gd name="connsiteY9" fmla="*/ 1152925 h 1226820"/>
                      <a:gd name="connsiteX10" fmla="*/ 0 w 288126"/>
                      <a:gd name="connsiteY10" fmla="*/ 784564 h 1226820"/>
                      <a:gd name="connsiteX11" fmla="*/ 46817 w 288126"/>
                      <a:gd name="connsiteY11" fmla="*/ 318698 h 1226820"/>
                      <a:gd name="connsiteX12" fmla="*/ 82160 w 288126"/>
                      <a:gd name="connsiteY12" fmla="*/ 220479 h 1226820"/>
                      <a:gd name="connsiteX13" fmla="*/ 73491 w 288126"/>
                      <a:gd name="connsiteY13" fmla="*/ 214635 h 1226820"/>
                      <a:gd name="connsiteX14" fmla="*/ 36666 w 288126"/>
                      <a:gd name="connsiteY14" fmla="*/ 125730 h 1226820"/>
                      <a:gd name="connsiteX15" fmla="*/ 162396 w 288126"/>
                      <a:gd name="connsiteY15" fmla="*/ 0 h 1226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88126" h="1226820">
                        <a:moveTo>
                          <a:pt x="162396" y="0"/>
                        </a:moveTo>
                        <a:cubicBezTo>
                          <a:pt x="231835" y="0"/>
                          <a:pt x="288126" y="56291"/>
                          <a:pt x="288126" y="125730"/>
                        </a:cubicBezTo>
                        <a:cubicBezTo>
                          <a:pt x="288126" y="195169"/>
                          <a:pt x="231835" y="251460"/>
                          <a:pt x="162396" y="251460"/>
                        </a:cubicBezTo>
                        <a:lnTo>
                          <a:pt x="129453" y="244809"/>
                        </a:lnTo>
                        <a:lnTo>
                          <a:pt x="126129" y="257835"/>
                        </a:lnTo>
                        <a:cubicBezTo>
                          <a:pt x="96576" y="404250"/>
                          <a:pt x="79921" y="590152"/>
                          <a:pt x="79921" y="784565"/>
                        </a:cubicBezTo>
                        <a:cubicBezTo>
                          <a:pt x="79921" y="881771"/>
                          <a:pt x="84085" y="976850"/>
                          <a:pt x="91943" y="1065929"/>
                        </a:cubicBezTo>
                        <a:lnTo>
                          <a:pt x="114359" y="1226820"/>
                        </a:lnTo>
                        <a:lnTo>
                          <a:pt x="43589" y="1226820"/>
                        </a:lnTo>
                        <a:lnTo>
                          <a:pt x="27299" y="1152925"/>
                        </a:lnTo>
                        <a:cubicBezTo>
                          <a:pt x="10064" y="1047774"/>
                          <a:pt x="0" y="921013"/>
                          <a:pt x="0" y="784564"/>
                        </a:cubicBezTo>
                        <a:cubicBezTo>
                          <a:pt x="0" y="602632"/>
                          <a:pt x="17891" y="437924"/>
                          <a:pt x="46817" y="318698"/>
                        </a:cubicBezTo>
                        <a:lnTo>
                          <a:pt x="82160" y="220479"/>
                        </a:lnTo>
                        <a:lnTo>
                          <a:pt x="73491" y="214635"/>
                        </a:lnTo>
                        <a:cubicBezTo>
                          <a:pt x="50739" y="191882"/>
                          <a:pt x="36666" y="160450"/>
                          <a:pt x="36666" y="125730"/>
                        </a:cubicBezTo>
                        <a:cubicBezTo>
                          <a:pt x="36666" y="56291"/>
                          <a:pt x="92957" y="0"/>
                          <a:pt x="1623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4" name="フリーフォーム: 図形 253">
                    <a:extLst>
                      <a:ext uri="{FF2B5EF4-FFF2-40B4-BE49-F238E27FC236}">
                        <a16:creationId xmlns:a16="http://schemas.microsoft.com/office/drawing/2014/main" id="{E6F7812D-CC98-4C8A-8FAE-6AFF42E1A9CC}"/>
                      </a:ext>
                    </a:extLst>
                  </p:cNvPr>
                  <p:cNvSpPr/>
                  <p:nvPr/>
                </p:nvSpPr>
                <p:spPr>
                  <a:xfrm>
                    <a:off x="3478306" y="2657861"/>
                    <a:ext cx="131640" cy="560514"/>
                  </a:xfrm>
                  <a:custGeom>
                    <a:avLst/>
                    <a:gdLst>
                      <a:gd name="connsiteX0" fmla="*/ 162396 w 288126"/>
                      <a:gd name="connsiteY0" fmla="*/ 0 h 1226820"/>
                      <a:gd name="connsiteX1" fmla="*/ 288126 w 288126"/>
                      <a:gd name="connsiteY1" fmla="*/ 125730 h 1226820"/>
                      <a:gd name="connsiteX2" fmla="*/ 162396 w 288126"/>
                      <a:gd name="connsiteY2" fmla="*/ 251460 h 1226820"/>
                      <a:gd name="connsiteX3" fmla="*/ 129453 w 288126"/>
                      <a:gd name="connsiteY3" fmla="*/ 244809 h 1226820"/>
                      <a:gd name="connsiteX4" fmla="*/ 126129 w 288126"/>
                      <a:gd name="connsiteY4" fmla="*/ 257835 h 1226820"/>
                      <a:gd name="connsiteX5" fmla="*/ 79921 w 288126"/>
                      <a:gd name="connsiteY5" fmla="*/ 784565 h 1226820"/>
                      <a:gd name="connsiteX6" fmla="*/ 91943 w 288126"/>
                      <a:gd name="connsiteY6" fmla="*/ 1065929 h 1226820"/>
                      <a:gd name="connsiteX7" fmla="*/ 114359 w 288126"/>
                      <a:gd name="connsiteY7" fmla="*/ 1226820 h 1226820"/>
                      <a:gd name="connsiteX8" fmla="*/ 43589 w 288126"/>
                      <a:gd name="connsiteY8" fmla="*/ 1226820 h 1226820"/>
                      <a:gd name="connsiteX9" fmla="*/ 27299 w 288126"/>
                      <a:gd name="connsiteY9" fmla="*/ 1152925 h 1226820"/>
                      <a:gd name="connsiteX10" fmla="*/ 0 w 288126"/>
                      <a:gd name="connsiteY10" fmla="*/ 784564 h 1226820"/>
                      <a:gd name="connsiteX11" fmla="*/ 46817 w 288126"/>
                      <a:gd name="connsiteY11" fmla="*/ 318698 h 1226820"/>
                      <a:gd name="connsiteX12" fmla="*/ 82160 w 288126"/>
                      <a:gd name="connsiteY12" fmla="*/ 220479 h 1226820"/>
                      <a:gd name="connsiteX13" fmla="*/ 73491 w 288126"/>
                      <a:gd name="connsiteY13" fmla="*/ 214635 h 1226820"/>
                      <a:gd name="connsiteX14" fmla="*/ 36666 w 288126"/>
                      <a:gd name="connsiteY14" fmla="*/ 125730 h 1226820"/>
                      <a:gd name="connsiteX15" fmla="*/ 162396 w 288126"/>
                      <a:gd name="connsiteY15" fmla="*/ 0 h 1226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88126" h="1226820">
                        <a:moveTo>
                          <a:pt x="162396" y="0"/>
                        </a:moveTo>
                        <a:cubicBezTo>
                          <a:pt x="231835" y="0"/>
                          <a:pt x="288126" y="56291"/>
                          <a:pt x="288126" y="125730"/>
                        </a:cubicBezTo>
                        <a:cubicBezTo>
                          <a:pt x="288126" y="195169"/>
                          <a:pt x="231835" y="251460"/>
                          <a:pt x="162396" y="251460"/>
                        </a:cubicBezTo>
                        <a:lnTo>
                          <a:pt x="129453" y="244809"/>
                        </a:lnTo>
                        <a:lnTo>
                          <a:pt x="126129" y="257835"/>
                        </a:lnTo>
                        <a:cubicBezTo>
                          <a:pt x="96576" y="404250"/>
                          <a:pt x="79921" y="590152"/>
                          <a:pt x="79921" y="784565"/>
                        </a:cubicBezTo>
                        <a:cubicBezTo>
                          <a:pt x="79921" y="881771"/>
                          <a:pt x="84085" y="976850"/>
                          <a:pt x="91943" y="1065929"/>
                        </a:cubicBezTo>
                        <a:lnTo>
                          <a:pt x="114359" y="1226820"/>
                        </a:lnTo>
                        <a:lnTo>
                          <a:pt x="43589" y="1226820"/>
                        </a:lnTo>
                        <a:lnTo>
                          <a:pt x="27299" y="1152925"/>
                        </a:lnTo>
                        <a:cubicBezTo>
                          <a:pt x="10064" y="1047774"/>
                          <a:pt x="0" y="921013"/>
                          <a:pt x="0" y="784564"/>
                        </a:cubicBezTo>
                        <a:cubicBezTo>
                          <a:pt x="0" y="602632"/>
                          <a:pt x="17891" y="437924"/>
                          <a:pt x="46817" y="318698"/>
                        </a:cubicBezTo>
                        <a:lnTo>
                          <a:pt x="82160" y="220479"/>
                        </a:lnTo>
                        <a:lnTo>
                          <a:pt x="73491" y="214635"/>
                        </a:lnTo>
                        <a:cubicBezTo>
                          <a:pt x="50739" y="191882"/>
                          <a:pt x="36666" y="160450"/>
                          <a:pt x="36666" y="125730"/>
                        </a:cubicBezTo>
                        <a:cubicBezTo>
                          <a:pt x="36666" y="56291"/>
                          <a:pt x="92957" y="0"/>
                          <a:pt x="1623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50" name="グループ化 249">
                  <a:extLst>
                    <a:ext uri="{FF2B5EF4-FFF2-40B4-BE49-F238E27FC236}">
                      <a16:creationId xmlns:a16="http://schemas.microsoft.com/office/drawing/2014/main" id="{7C12CB1A-87E4-4F32-B6D9-464B182C5C56}"/>
                    </a:ext>
                  </a:extLst>
                </p:cNvPr>
                <p:cNvGrpSpPr/>
                <p:nvPr/>
              </p:nvGrpSpPr>
              <p:grpSpPr>
                <a:xfrm rot="5400000">
                  <a:off x="3432348" y="2720340"/>
                  <a:ext cx="149052" cy="1419970"/>
                  <a:chOff x="3403802" y="2657861"/>
                  <a:chExt cx="206144" cy="1544928"/>
                </a:xfrm>
                <a:grpFill/>
              </p:grpSpPr>
              <p:sp>
                <p:nvSpPr>
                  <p:cNvPr id="251" name="フリーフォーム: 図形 250">
                    <a:extLst>
                      <a:ext uri="{FF2B5EF4-FFF2-40B4-BE49-F238E27FC236}">
                        <a16:creationId xmlns:a16="http://schemas.microsoft.com/office/drawing/2014/main" id="{A73CE278-2572-410F-98DC-97C3150D591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403802" y="3642275"/>
                    <a:ext cx="131640" cy="560514"/>
                  </a:xfrm>
                  <a:custGeom>
                    <a:avLst/>
                    <a:gdLst>
                      <a:gd name="connsiteX0" fmla="*/ 162396 w 288126"/>
                      <a:gd name="connsiteY0" fmla="*/ 0 h 1226820"/>
                      <a:gd name="connsiteX1" fmla="*/ 288126 w 288126"/>
                      <a:gd name="connsiteY1" fmla="*/ 125730 h 1226820"/>
                      <a:gd name="connsiteX2" fmla="*/ 162396 w 288126"/>
                      <a:gd name="connsiteY2" fmla="*/ 251460 h 1226820"/>
                      <a:gd name="connsiteX3" fmla="*/ 129453 w 288126"/>
                      <a:gd name="connsiteY3" fmla="*/ 244809 h 1226820"/>
                      <a:gd name="connsiteX4" fmla="*/ 126129 w 288126"/>
                      <a:gd name="connsiteY4" fmla="*/ 257835 h 1226820"/>
                      <a:gd name="connsiteX5" fmla="*/ 79921 w 288126"/>
                      <a:gd name="connsiteY5" fmla="*/ 784565 h 1226820"/>
                      <a:gd name="connsiteX6" fmla="*/ 91943 w 288126"/>
                      <a:gd name="connsiteY6" fmla="*/ 1065929 h 1226820"/>
                      <a:gd name="connsiteX7" fmla="*/ 114359 w 288126"/>
                      <a:gd name="connsiteY7" fmla="*/ 1226820 h 1226820"/>
                      <a:gd name="connsiteX8" fmla="*/ 43589 w 288126"/>
                      <a:gd name="connsiteY8" fmla="*/ 1226820 h 1226820"/>
                      <a:gd name="connsiteX9" fmla="*/ 27299 w 288126"/>
                      <a:gd name="connsiteY9" fmla="*/ 1152925 h 1226820"/>
                      <a:gd name="connsiteX10" fmla="*/ 0 w 288126"/>
                      <a:gd name="connsiteY10" fmla="*/ 784564 h 1226820"/>
                      <a:gd name="connsiteX11" fmla="*/ 46817 w 288126"/>
                      <a:gd name="connsiteY11" fmla="*/ 318698 h 1226820"/>
                      <a:gd name="connsiteX12" fmla="*/ 82160 w 288126"/>
                      <a:gd name="connsiteY12" fmla="*/ 220479 h 1226820"/>
                      <a:gd name="connsiteX13" fmla="*/ 73491 w 288126"/>
                      <a:gd name="connsiteY13" fmla="*/ 214635 h 1226820"/>
                      <a:gd name="connsiteX14" fmla="*/ 36666 w 288126"/>
                      <a:gd name="connsiteY14" fmla="*/ 125730 h 1226820"/>
                      <a:gd name="connsiteX15" fmla="*/ 162396 w 288126"/>
                      <a:gd name="connsiteY15" fmla="*/ 0 h 1226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88126" h="1226820">
                        <a:moveTo>
                          <a:pt x="162396" y="0"/>
                        </a:moveTo>
                        <a:cubicBezTo>
                          <a:pt x="231835" y="0"/>
                          <a:pt x="288126" y="56291"/>
                          <a:pt x="288126" y="125730"/>
                        </a:cubicBezTo>
                        <a:cubicBezTo>
                          <a:pt x="288126" y="195169"/>
                          <a:pt x="231835" y="251460"/>
                          <a:pt x="162396" y="251460"/>
                        </a:cubicBezTo>
                        <a:lnTo>
                          <a:pt x="129453" y="244809"/>
                        </a:lnTo>
                        <a:lnTo>
                          <a:pt x="126129" y="257835"/>
                        </a:lnTo>
                        <a:cubicBezTo>
                          <a:pt x="96576" y="404250"/>
                          <a:pt x="79921" y="590152"/>
                          <a:pt x="79921" y="784565"/>
                        </a:cubicBezTo>
                        <a:cubicBezTo>
                          <a:pt x="79921" y="881771"/>
                          <a:pt x="84085" y="976850"/>
                          <a:pt x="91943" y="1065929"/>
                        </a:cubicBezTo>
                        <a:lnTo>
                          <a:pt x="114359" y="1226820"/>
                        </a:lnTo>
                        <a:lnTo>
                          <a:pt x="43589" y="1226820"/>
                        </a:lnTo>
                        <a:lnTo>
                          <a:pt x="27299" y="1152925"/>
                        </a:lnTo>
                        <a:cubicBezTo>
                          <a:pt x="10064" y="1047774"/>
                          <a:pt x="0" y="921013"/>
                          <a:pt x="0" y="784564"/>
                        </a:cubicBezTo>
                        <a:cubicBezTo>
                          <a:pt x="0" y="602632"/>
                          <a:pt x="17891" y="437924"/>
                          <a:pt x="46817" y="318698"/>
                        </a:cubicBezTo>
                        <a:lnTo>
                          <a:pt x="82160" y="220479"/>
                        </a:lnTo>
                        <a:lnTo>
                          <a:pt x="73491" y="214635"/>
                        </a:lnTo>
                        <a:cubicBezTo>
                          <a:pt x="50739" y="191882"/>
                          <a:pt x="36666" y="160450"/>
                          <a:pt x="36666" y="125730"/>
                        </a:cubicBezTo>
                        <a:cubicBezTo>
                          <a:pt x="36666" y="56291"/>
                          <a:pt x="92957" y="0"/>
                          <a:pt x="1623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2" name="フリーフォーム: 図形 251">
                    <a:extLst>
                      <a:ext uri="{FF2B5EF4-FFF2-40B4-BE49-F238E27FC236}">
                        <a16:creationId xmlns:a16="http://schemas.microsoft.com/office/drawing/2014/main" id="{16F1BF76-5D5A-452D-B2C0-63E6CA3C92CD}"/>
                      </a:ext>
                    </a:extLst>
                  </p:cNvPr>
                  <p:cNvSpPr/>
                  <p:nvPr/>
                </p:nvSpPr>
                <p:spPr>
                  <a:xfrm>
                    <a:off x="3478306" y="2657861"/>
                    <a:ext cx="131640" cy="560514"/>
                  </a:xfrm>
                  <a:custGeom>
                    <a:avLst/>
                    <a:gdLst>
                      <a:gd name="connsiteX0" fmla="*/ 162396 w 288126"/>
                      <a:gd name="connsiteY0" fmla="*/ 0 h 1226820"/>
                      <a:gd name="connsiteX1" fmla="*/ 288126 w 288126"/>
                      <a:gd name="connsiteY1" fmla="*/ 125730 h 1226820"/>
                      <a:gd name="connsiteX2" fmla="*/ 162396 w 288126"/>
                      <a:gd name="connsiteY2" fmla="*/ 251460 h 1226820"/>
                      <a:gd name="connsiteX3" fmla="*/ 129453 w 288126"/>
                      <a:gd name="connsiteY3" fmla="*/ 244809 h 1226820"/>
                      <a:gd name="connsiteX4" fmla="*/ 126129 w 288126"/>
                      <a:gd name="connsiteY4" fmla="*/ 257835 h 1226820"/>
                      <a:gd name="connsiteX5" fmla="*/ 79921 w 288126"/>
                      <a:gd name="connsiteY5" fmla="*/ 784565 h 1226820"/>
                      <a:gd name="connsiteX6" fmla="*/ 91943 w 288126"/>
                      <a:gd name="connsiteY6" fmla="*/ 1065929 h 1226820"/>
                      <a:gd name="connsiteX7" fmla="*/ 114359 w 288126"/>
                      <a:gd name="connsiteY7" fmla="*/ 1226820 h 1226820"/>
                      <a:gd name="connsiteX8" fmla="*/ 43589 w 288126"/>
                      <a:gd name="connsiteY8" fmla="*/ 1226820 h 1226820"/>
                      <a:gd name="connsiteX9" fmla="*/ 27299 w 288126"/>
                      <a:gd name="connsiteY9" fmla="*/ 1152925 h 1226820"/>
                      <a:gd name="connsiteX10" fmla="*/ 0 w 288126"/>
                      <a:gd name="connsiteY10" fmla="*/ 784564 h 1226820"/>
                      <a:gd name="connsiteX11" fmla="*/ 46817 w 288126"/>
                      <a:gd name="connsiteY11" fmla="*/ 318698 h 1226820"/>
                      <a:gd name="connsiteX12" fmla="*/ 82160 w 288126"/>
                      <a:gd name="connsiteY12" fmla="*/ 220479 h 1226820"/>
                      <a:gd name="connsiteX13" fmla="*/ 73491 w 288126"/>
                      <a:gd name="connsiteY13" fmla="*/ 214635 h 1226820"/>
                      <a:gd name="connsiteX14" fmla="*/ 36666 w 288126"/>
                      <a:gd name="connsiteY14" fmla="*/ 125730 h 1226820"/>
                      <a:gd name="connsiteX15" fmla="*/ 162396 w 288126"/>
                      <a:gd name="connsiteY15" fmla="*/ 0 h 1226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88126" h="1226820">
                        <a:moveTo>
                          <a:pt x="162396" y="0"/>
                        </a:moveTo>
                        <a:cubicBezTo>
                          <a:pt x="231835" y="0"/>
                          <a:pt x="288126" y="56291"/>
                          <a:pt x="288126" y="125730"/>
                        </a:cubicBezTo>
                        <a:cubicBezTo>
                          <a:pt x="288126" y="195169"/>
                          <a:pt x="231835" y="251460"/>
                          <a:pt x="162396" y="251460"/>
                        </a:cubicBezTo>
                        <a:lnTo>
                          <a:pt x="129453" y="244809"/>
                        </a:lnTo>
                        <a:lnTo>
                          <a:pt x="126129" y="257835"/>
                        </a:lnTo>
                        <a:cubicBezTo>
                          <a:pt x="96576" y="404250"/>
                          <a:pt x="79921" y="590152"/>
                          <a:pt x="79921" y="784565"/>
                        </a:cubicBezTo>
                        <a:cubicBezTo>
                          <a:pt x="79921" y="881771"/>
                          <a:pt x="84085" y="976850"/>
                          <a:pt x="91943" y="1065929"/>
                        </a:cubicBezTo>
                        <a:lnTo>
                          <a:pt x="114359" y="1226820"/>
                        </a:lnTo>
                        <a:lnTo>
                          <a:pt x="43589" y="1226820"/>
                        </a:lnTo>
                        <a:lnTo>
                          <a:pt x="27299" y="1152925"/>
                        </a:lnTo>
                        <a:cubicBezTo>
                          <a:pt x="10064" y="1047774"/>
                          <a:pt x="0" y="921013"/>
                          <a:pt x="0" y="784564"/>
                        </a:cubicBezTo>
                        <a:cubicBezTo>
                          <a:pt x="0" y="602632"/>
                          <a:pt x="17891" y="437924"/>
                          <a:pt x="46817" y="318698"/>
                        </a:cubicBezTo>
                        <a:lnTo>
                          <a:pt x="82160" y="220479"/>
                        </a:lnTo>
                        <a:lnTo>
                          <a:pt x="73491" y="214635"/>
                        </a:lnTo>
                        <a:cubicBezTo>
                          <a:pt x="50739" y="191882"/>
                          <a:pt x="36666" y="160450"/>
                          <a:pt x="36666" y="125730"/>
                        </a:cubicBezTo>
                        <a:cubicBezTo>
                          <a:pt x="36666" y="56291"/>
                          <a:pt x="92957" y="0"/>
                          <a:pt x="1623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17" name="グループ化 216">
                <a:extLst>
                  <a:ext uri="{FF2B5EF4-FFF2-40B4-BE49-F238E27FC236}">
                    <a16:creationId xmlns:a16="http://schemas.microsoft.com/office/drawing/2014/main" id="{6AE41EE4-4815-4261-B8E3-57B4D9194436}"/>
                  </a:ext>
                </a:extLst>
              </p:cNvPr>
              <p:cNvGrpSpPr/>
              <p:nvPr/>
            </p:nvGrpSpPr>
            <p:grpSpPr>
              <a:xfrm rot="2700000">
                <a:off x="2872591" y="2801609"/>
                <a:ext cx="1257432" cy="1257432"/>
                <a:chOff x="2796889" y="2720340"/>
                <a:chExt cx="1419970" cy="1419970"/>
              </a:xfrm>
              <a:solidFill>
                <a:srgbClr val="C00000"/>
              </a:solidFill>
            </p:grpSpPr>
            <p:grpSp>
              <p:nvGrpSpPr>
                <p:cNvPr id="243" name="グループ化 242">
                  <a:extLst>
                    <a:ext uri="{FF2B5EF4-FFF2-40B4-BE49-F238E27FC236}">
                      <a16:creationId xmlns:a16="http://schemas.microsoft.com/office/drawing/2014/main" id="{25782514-563E-4A84-AB4C-F2ECF169512E}"/>
                    </a:ext>
                  </a:extLst>
                </p:cNvPr>
                <p:cNvGrpSpPr/>
                <p:nvPr/>
              </p:nvGrpSpPr>
              <p:grpSpPr>
                <a:xfrm>
                  <a:off x="3432348" y="2720340"/>
                  <a:ext cx="149052" cy="1419970"/>
                  <a:chOff x="3403802" y="2657861"/>
                  <a:chExt cx="206144" cy="1544928"/>
                </a:xfrm>
                <a:grpFill/>
              </p:grpSpPr>
              <p:sp>
                <p:nvSpPr>
                  <p:cNvPr id="247" name="フリーフォーム: 図形 246">
                    <a:extLst>
                      <a:ext uri="{FF2B5EF4-FFF2-40B4-BE49-F238E27FC236}">
                        <a16:creationId xmlns:a16="http://schemas.microsoft.com/office/drawing/2014/main" id="{77AA95DC-3AF4-40D8-9B7F-DD0544ACF1D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403802" y="3642275"/>
                    <a:ext cx="131640" cy="560514"/>
                  </a:xfrm>
                  <a:custGeom>
                    <a:avLst/>
                    <a:gdLst>
                      <a:gd name="connsiteX0" fmla="*/ 162396 w 288126"/>
                      <a:gd name="connsiteY0" fmla="*/ 0 h 1226820"/>
                      <a:gd name="connsiteX1" fmla="*/ 288126 w 288126"/>
                      <a:gd name="connsiteY1" fmla="*/ 125730 h 1226820"/>
                      <a:gd name="connsiteX2" fmla="*/ 162396 w 288126"/>
                      <a:gd name="connsiteY2" fmla="*/ 251460 h 1226820"/>
                      <a:gd name="connsiteX3" fmla="*/ 129453 w 288126"/>
                      <a:gd name="connsiteY3" fmla="*/ 244809 h 1226820"/>
                      <a:gd name="connsiteX4" fmla="*/ 126129 w 288126"/>
                      <a:gd name="connsiteY4" fmla="*/ 257835 h 1226820"/>
                      <a:gd name="connsiteX5" fmla="*/ 79921 w 288126"/>
                      <a:gd name="connsiteY5" fmla="*/ 784565 h 1226820"/>
                      <a:gd name="connsiteX6" fmla="*/ 91943 w 288126"/>
                      <a:gd name="connsiteY6" fmla="*/ 1065929 h 1226820"/>
                      <a:gd name="connsiteX7" fmla="*/ 114359 w 288126"/>
                      <a:gd name="connsiteY7" fmla="*/ 1226820 h 1226820"/>
                      <a:gd name="connsiteX8" fmla="*/ 43589 w 288126"/>
                      <a:gd name="connsiteY8" fmla="*/ 1226820 h 1226820"/>
                      <a:gd name="connsiteX9" fmla="*/ 27299 w 288126"/>
                      <a:gd name="connsiteY9" fmla="*/ 1152925 h 1226820"/>
                      <a:gd name="connsiteX10" fmla="*/ 0 w 288126"/>
                      <a:gd name="connsiteY10" fmla="*/ 784564 h 1226820"/>
                      <a:gd name="connsiteX11" fmla="*/ 46817 w 288126"/>
                      <a:gd name="connsiteY11" fmla="*/ 318698 h 1226820"/>
                      <a:gd name="connsiteX12" fmla="*/ 82160 w 288126"/>
                      <a:gd name="connsiteY12" fmla="*/ 220479 h 1226820"/>
                      <a:gd name="connsiteX13" fmla="*/ 73491 w 288126"/>
                      <a:gd name="connsiteY13" fmla="*/ 214635 h 1226820"/>
                      <a:gd name="connsiteX14" fmla="*/ 36666 w 288126"/>
                      <a:gd name="connsiteY14" fmla="*/ 125730 h 1226820"/>
                      <a:gd name="connsiteX15" fmla="*/ 162396 w 288126"/>
                      <a:gd name="connsiteY15" fmla="*/ 0 h 1226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88126" h="1226820">
                        <a:moveTo>
                          <a:pt x="162396" y="0"/>
                        </a:moveTo>
                        <a:cubicBezTo>
                          <a:pt x="231835" y="0"/>
                          <a:pt x="288126" y="56291"/>
                          <a:pt x="288126" y="125730"/>
                        </a:cubicBezTo>
                        <a:cubicBezTo>
                          <a:pt x="288126" y="195169"/>
                          <a:pt x="231835" y="251460"/>
                          <a:pt x="162396" y="251460"/>
                        </a:cubicBezTo>
                        <a:lnTo>
                          <a:pt x="129453" y="244809"/>
                        </a:lnTo>
                        <a:lnTo>
                          <a:pt x="126129" y="257835"/>
                        </a:lnTo>
                        <a:cubicBezTo>
                          <a:pt x="96576" y="404250"/>
                          <a:pt x="79921" y="590152"/>
                          <a:pt x="79921" y="784565"/>
                        </a:cubicBezTo>
                        <a:cubicBezTo>
                          <a:pt x="79921" y="881771"/>
                          <a:pt x="84085" y="976850"/>
                          <a:pt x="91943" y="1065929"/>
                        </a:cubicBezTo>
                        <a:lnTo>
                          <a:pt x="114359" y="1226820"/>
                        </a:lnTo>
                        <a:lnTo>
                          <a:pt x="43589" y="1226820"/>
                        </a:lnTo>
                        <a:lnTo>
                          <a:pt x="27299" y="1152925"/>
                        </a:lnTo>
                        <a:cubicBezTo>
                          <a:pt x="10064" y="1047774"/>
                          <a:pt x="0" y="921013"/>
                          <a:pt x="0" y="784564"/>
                        </a:cubicBezTo>
                        <a:cubicBezTo>
                          <a:pt x="0" y="602632"/>
                          <a:pt x="17891" y="437924"/>
                          <a:pt x="46817" y="318698"/>
                        </a:cubicBezTo>
                        <a:lnTo>
                          <a:pt x="82160" y="220479"/>
                        </a:lnTo>
                        <a:lnTo>
                          <a:pt x="73491" y="214635"/>
                        </a:lnTo>
                        <a:cubicBezTo>
                          <a:pt x="50739" y="191882"/>
                          <a:pt x="36666" y="160450"/>
                          <a:pt x="36666" y="125730"/>
                        </a:cubicBezTo>
                        <a:cubicBezTo>
                          <a:pt x="36666" y="56291"/>
                          <a:pt x="92957" y="0"/>
                          <a:pt x="1623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8" name="フリーフォーム: 図形 247">
                    <a:extLst>
                      <a:ext uri="{FF2B5EF4-FFF2-40B4-BE49-F238E27FC236}">
                        <a16:creationId xmlns:a16="http://schemas.microsoft.com/office/drawing/2014/main" id="{370E7412-7E86-4F77-99AB-9E8173227C4E}"/>
                      </a:ext>
                    </a:extLst>
                  </p:cNvPr>
                  <p:cNvSpPr/>
                  <p:nvPr/>
                </p:nvSpPr>
                <p:spPr>
                  <a:xfrm>
                    <a:off x="3478306" y="2657861"/>
                    <a:ext cx="131640" cy="560514"/>
                  </a:xfrm>
                  <a:custGeom>
                    <a:avLst/>
                    <a:gdLst>
                      <a:gd name="connsiteX0" fmla="*/ 162396 w 288126"/>
                      <a:gd name="connsiteY0" fmla="*/ 0 h 1226820"/>
                      <a:gd name="connsiteX1" fmla="*/ 288126 w 288126"/>
                      <a:gd name="connsiteY1" fmla="*/ 125730 h 1226820"/>
                      <a:gd name="connsiteX2" fmla="*/ 162396 w 288126"/>
                      <a:gd name="connsiteY2" fmla="*/ 251460 h 1226820"/>
                      <a:gd name="connsiteX3" fmla="*/ 129453 w 288126"/>
                      <a:gd name="connsiteY3" fmla="*/ 244809 h 1226820"/>
                      <a:gd name="connsiteX4" fmla="*/ 126129 w 288126"/>
                      <a:gd name="connsiteY4" fmla="*/ 257835 h 1226820"/>
                      <a:gd name="connsiteX5" fmla="*/ 79921 w 288126"/>
                      <a:gd name="connsiteY5" fmla="*/ 784565 h 1226820"/>
                      <a:gd name="connsiteX6" fmla="*/ 91943 w 288126"/>
                      <a:gd name="connsiteY6" fmla="*/ 1065929 h 1226820"/>
                      <a:gd name="connsiteX7" fmla="*/ 114359 w 288126"/>
                      <a:gd name="connsiteY7" fmla="*/ 1226820 h 1226820"/>
                      <a:gd name="connsiteX8" fmla="*/ 43589 w 288126"/>
                      <a:gd name="connsiteY8" fmla="*/ 1226820 h 1226820"/>
                      <a:gd name="connsiteX9" fmla="*/ 27299 w 288126"/>
                      <a:gd name="connsiteY9" fmla="*/ 1152925 h 1226820"/>
                      <a:gd name="connsiteX10" fmla="*/ 0 w 288126"/>
                      <a:gd name="connsiteY10" fmla="*/ 784564 h 1226820"/>
                      <a:gd name="connsiteX11" fmla="*/ 46817 w 288126"/>
                      <a:gd name="connsiteY11" fmla="*/ 318698 h 1226820"/>
                      <a:gd name="connsiteX12" fmla="*/ 82160 w 288126"/>
                      <a:gd name="connsiteY12" fmla="*/ 220479 h 1226820"/>
                      <a:gd name="connsiteX13" fmla="*/ 73491 w 288126"/>
                      <a:gd name="connsiteY13" fmla="*/ 214635 h 1226820"/>
                      <a:gd name="connsiteX14" fmla="*/ 36666 w 288126"/>
                      <a:gd name="connsiteY14" fmla="*/ 125730 h 1226820"/>
                      <a:gd name="connsiteX15" fmla="*/ 162396 w 288126"/>
                      <a:gd name="connsiteY15" fmla="*/ 0 h 1226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88126" h="1226820">
                        <a:moveTo>
                          <a:pt x="162396" y="0"/>
                        </a:moveTo>
                        <a:cubicBezTo>
                          <a:pt x="231835" y="0"/>
                          <a:pt x="288126" y="56291"/>
                          <a:pt x="288126" y="125730"/>
                        </a:cubicBezTo>
                        <a:cubicBezTo>
                          <a:pt x="288126" y="195169"/>
                          <a:pt x="231835" y="251460"/>
                          <a:pt x="162396" y="251460"/>
                        </a:cubicBezTo>
                        <a:lnTo>
                          <a:pt x="129453" y="244809"/>
                        </a:lnTo>
                        <a:lnTo>
                          <a:pt x="126129" y="257835"/>
                        </a:lnTo>
                        <a:cubicBezTo>
                          <a:pt x="96576" y="404250"/>
                          <a:pt x="79921" y="590152"/>
                          <a:pt x="79921" y="784565"/>
                        </a:cubicBezTo>
                        <a:cubicBezTo>
                          <a:pt x="79921" y="881771"/>
                          <a:pt x="84085" y="976850"/>
                          <a:pt x="91943" y="1065929"/>
                        </a:cubicBezTo>
                        <a:lnTo>
                          <a:pt x="114359" y="1226820"/>
                        </a:lnTo>
                        <a:lnTo>
                          <a:pt x="43589" y="1226820"/>
                        </a:lnTo>
                        <a:lnTo>
                          <a:pt x="27299" y="1152925"/>
                        </a:lnTo>
                        <a:cubicBezTo>
                          <a:pt x="10064" y="1047774"/>
                          <a:pt x="0" y="921013"/>
                          <a:pt x="0" y="784564"/>
                        </a:cubicBezTo>
                        <a:cubicBezTo>
                          <a:pt x="0" y="602632"/>
                          <a:pt x="17891" y="437924"/>
                          <a:pt x="46817" y="318698"/>
                        </a:cubicBezTo>
                        <a:lnTo>
                          <a:pt x="82160" y="220479"/>
                        </a:lnTo>
                        <a:lnTo>
                          <a:pt x="73491" y="214635"/>
                        </a:lnTo>
                        <a:cubicBezTo>
                          <a:pt x="50739" y="191882"/>
                          <a:pt x="36666" y="160450"/>
                          <a:pt x="36666" y="125730"/>
                        </a:cubicBezTo>
                        <a:cubicBezTo>
                          <a:pt x="36666" y="56291"/>
                          <a:pt x="92957" y="0"/>
                          <a:pt x="1623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44" name="グループ化 243">
                  <a:extLst>
                    <a:ext uri="{FF2B5EF4-FFF2-40B4-BE49-F238E27FC236}">
                      <a16:creationId xmlns:a16="http://schemas.microsoft.com/office/drawing/2014/main" id="{7593A35A-69B8-44FA-8760-78235046EB69}"/>
                    </a:ext>
                  </a:extLst>
                </p:cNvPr>
                <p:cNvGrpSpPr/>
                <p:nvPr/>
              </p:nvGrpSpPr>
              <p:grpSpPr>
                <a:xfrm rot="5400000">
                  <a:off x="3432348" y="2720340"/>
                  <a:ext cx="149052" cy="1419970"/>
                  <a:chOff x="3403802" y="2657861"/>
                  <a:chExt cx="206144" cy="1544928"/>
                </a:xfrm>
                <a:grpFill/>
              </p:grpSpPr>
              <p:sp>
                <p:nvSpPr>
                  <p:cNvPr id="245" name="フリーフォーム: 図形 244">
                    <a:extLst>
                      <a:ext uri="{FF2B5EF4-FFF2-40B4-BE49-F238E27FC236}">
                        <a16:creationId xmlns:a16="http://schemas.microsoft.com/office/drawing/2014/main" id="{DF66E885-E055-4BD6-AC3B-80FCA562F49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403802" y="3642275"/>
                    <a:ext cx="131640" cy="560514"/>
                  </a:xfrm>
                  <a:custGeom>
                    <a:avLst/>
                    <a:gdLst>
                      <a:gd name="connsiteX0" fmla="*/ 162396 w 288126"/>
                      <a:gd name="connsiteY0" fmla="*/ 0 h 1226820"/>
                      <a:gd name="connsiteX1" fmla="*/ 288126 w 288126"/>
                      <a:gd name="connsiteY1" fmla="*/ 125730 h 1226820"/>
                      <a:gd name="connsiteX2" fmla="*/ 162396 w 288126"/>
                      <a:gd name="connsiteY2" fmla="*/ 251460 h 1226820"/>
                      <a:gd name="connsiteX3" fmla="*/ 129453 w 288126"/>
                      <a:gd name="connsiteY3" fmla="*/ 244809 h 1226820"/>
                      <a:gd name="connsiteX4" fmla="*/ 126129 w 288126"/>
                      <a:gd name="connsiteY4" fmla="*/ 257835 h 1226820"/>
                      <a:gd name="connsiteX5" fmla="*/ 79921 w 288126"/>
                      <a:gd name="connsiteY5" fmla="*/ 784565 h 1226820"/>
                      <a:gd name="connsiteX6" fmla="*/ 91943 w 288126"/>
                      <a:gd name="connsiteY6" fmla="*/ 1065929 h 1226820"/>
                      <a:gd name="connsiteX7" fmla="*/ 114359 w 288126"/>
                      <a:gd name="connsiteY7" fmla="*/ 1226820 h 1226820"/>
                      <a:gd name="connsiteX8" fmla="*/ 43589 w 288126"/>
                      <a:gd name="connsiteY8" fmla="*/ 1226820 h 1226820"/>
                      <a:gd name="connsiteX9" fmla="*/ 27299 w 288126"/>
                      <a:gd name="connsiteY9" fmla="*/ 1152925 h 1226820"/>
                      <a:gd name="connsiteX10" fmla="*/ 0 w 288126"/>
                      <a:gd name="connsiteY10" fmla="*/ 784564 h 1226820"/>
                      <a:gd name="connsiteX11" fmla="*/ 46817 w 288126"/>
                      <a:gd name="connsiteY11" fmla="*/ 318698 h 1226820"/>
                      <a:gd name="connsiteX12" fmla="*/ 82160 w 288126"/>
                      <a:gd name="connsiteY12" fmla="*/ 220479 h 1226820"/>
                      <a:gd name="connsiteX13" fmla="*/ 73491 w 288126"/>
                      <a:gd name="connsiteY13" fmla="*/ 214635 h 1226820"/>
                      <a:gd name="connsiteX14" fmla="*/ 36666 w 288126"/>
                      <a:gd name="connsiteY14" fmla="*/ 125730 h 1226820"/>
                      <a:gd name="connsiteX15" fmla="*/ 162396 w 288126"/>
                      <a:gd name="connsiteY15" fmla="*/ 0 h 1226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88126" h="1226820">
                        <a:moveTo>
                          <a:pt x="162396" y="0"/>
                        </a:moveTo>
                        <a:cubicBezTo>
                          <a:pt x="231835" y="0"/>
                          <a:pt x="288126" y="56291"/>
                          <a:pt x="288126" y="125730"/>
                        </a:cubicBezTo>
                        <a:cubicBezTo>
                          <a:pt x="288126" y="195169"/>
                          <a:pt x="231835" y="251460"/>
                          <a:pt x="162396" y="251460"/>
                        </a:cubicBezTo>
                        <a:lnTo>
                          <a:pt x="129453" y="244809"/>
                        </a:lnTo>
                        <a:lnTo>
                          <a:pt x="126129" y="257835"/>
                        </a:lnTo>
                        <a:cubicBezTo>
                          <a:pt x="96576" y="404250"/>
                          <a:pt x="79921" y="590152"/>
                          <a:pt x="79921" y="784565"/>
                        </a:cubicBezTo>
                        <a:cubicBezTo>
                          <a:pt x="79921" y="881771"/>
                          <a:pt x="84085" y="976850"/>
                          <a:pt x="91943" y="1065929"/>
                        </a:cubicBezTo>
                        <a:lnTo>
                          <a:pt x="114359" y="1226820"/>
                        </a:lnTo>
                        <a:lnTo>
                          <a:pt x="43589" y="1226820"/>
                        </a:lnTo>
                        <a:lnTo>
                          <a:pt x="27299" y="1152925"/>
                        </a:lnTo>
                        <a:cubicBezTo>
                          <a:pt x="10064" y="1047774"/>
                          <a:pt x="0" y="921013"/>
                          <a:pt x="0" y="784564"/>
                        </a:cubicBezTo>
                        <a:cubicBezTo>
                          <a:pt x="0" y="602632"/>
                          <a:pt x="17891" y="437924"/>
                          <a:pt x="46817" y="318698"/>
                        </a:cubicBezTo>
                        <a:lnTo>
                          <a:pt x="82160" y="220479"/>
                        </a:lnTo>
                        <a:lnTo>
                          <a:pt x="73491" y="214635"/>
                        </a:lnTo>
                        <a:cubicBezTo>
                          <a:pt x="50739" y="191882"/>
                          <a:pt x="36666" y="160450"/>
                          <a:pt x="36666" y="125730"/>
                        </a:cubicBezTo>
                        <a:cubicBezTo>
                          <a:pt x="36666" y="56291"/>
                          <a:pt x="92957" y="0"/>
                          <a:pt x="1623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6" name="フリーフォーム: 図形 245">
                    <a:extLst>
                      <a:ext uri="{FF2B5EF4-FFF2-40B4-BE49-F238E27FC236}">
                        <a16:creationId xmlns:a16="http://schemas.microsoft.com/office/drawing/2014/main" id="{71E7B810-9BC7-4C2D-9411-7E5C4E6260D5}"/>
                      </a:ext>
                    </a:extLst>
                  </p:cNvPr>
                  <p:cNvSpPr/>
                  <p:nvPr/>
                </p:nvSpPr>
                <p:spPr>
                  <a:xfrm>
                    <a:off x="3478306" y="2657861"/>
                    <a:ext cx="131640" cy="560514"/>
                  </a:xfrm>
                  <a:custGeom>
                    <a:avLst/>
                    <a:gdLst>
                      <a:gd name="connsiteX0" fmla="*/ 162396 w 288126"/>
                      <a:gd name="connsiteY0" fmla="*/ 0 h 1226820"/>
                      <a:gd name="connsiteX1" fmla="*/ 288126 w 288126"/>
                      <a:gd name="connsiteY1" fmla="*/ 125730 h 1226820"/>
                      <a:gd name="connsiteX2" fmla="*/ 162396 w 288126"/>
                      <a:gd name="connsiteY2" fmla="*/ 251460 h 1226820"/>
                      <a:gd name="connsiteX3" fmla="*/ 129453 w 288126"/>
                      <a:gd name="connsiteY3" fmla="*/ 244809 h 1226820"/>
                      <a:gd name="connsiteX4" fmla="*/ 126129 w 288126"/>
                      <a:gd name="connsiteY4" fmla="*/ 257835 h 1226820"/>
                      <a:gd name="connsiteX5" fmla="*/ 79921 w 288126"/>
                      <a:gd name="connsiteY5" fmla="*/ 784565 h 1226820"/>
                      <a:gd name="connsiteX6" fmla="*/ 91943 w 288126"/>
                      <a:gd name="connsiteY6" fmla="*/ 1065929 h 1226820"/>
                      <a:gd name="connsiteX7" fmla="*/ 114359 w 288126"/>
                      <a:gd name="connsiteY7" fmla="*/ 1226820 h 1226820"/>
                      <a:gd name="connsiteX8" fmla="*/ 43589 w 288126"/>
                      <a:gd name="connsiteY8" fmla="*/ 1226820 h 1226820"/>
                      <a:gd name="connsiteX9" fmla="*/ 27299 w 288126"/>
                      <a:gd name="connsiteY9" fmla="*/ 1152925 h 1226820"/>
                      <a:gd name="connsiteX10" fmla="*/ 0 w 288126"/>
                      <a:gd name="connsiteY10" fmla="*/ 784564 h 1226820"/>
                      <a:gd name="connsiteX11" fmla="*/ 46817 w 288126"/>
                      <a:gd name="connsiteY11" fmla="*/ 318698 h 1226820"/>
                      <a:gd name="connsiteX12" fmla="*/ 82160 w 288126"/>
                      <a:gd name="connsiteY12" fmla="*/ 220479 h 1226820"/>
                      <a:gd name="connsiteX13" fmla="*/ 73491 w 288126"/>
                      <a:gd name="connsiteY13" fmla="*/ 214635 h 1226820"/>
                      <a:gd name="connsiteX14" fmla="*/ 36666 w 288126"/>
                      <a:gd name="connsiteY14" fmla="*/ 125730 h 1226820"/>
                      <a:gd name="connsiteX15" fmla="*/ 162396 w 288126"/>
                      <a:gd name="connsiteY15" fmla="*/ 0 h 1226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88126" h="1226820">
                        <a:moveTo>
                          <a:pt x="162396" y="0"/>
                        </a:moveTo>
                        <a:cubicBezTo>
                          <a:pt x="231835" y="0"/>
                          <a:pt x="288126" y="56291"/>
                          <a:pt x="288126" y="125730"/>
                        </a:cubicBezTo>
                        <a:cubicBezTo>
                          <a:pt x="288126" y="195169"/>
                          <a:pt x="231835" y="251460"/>
                          <a:pt x="162396" y="251460"/>
                        </a:cubicBezTo>
                        <a:lnTo>
                          <a:pt x="129453" y="244809"/>
                        </a:lnTo>
                        <a:lnTo>
                          <a:pt x="126129" y="257835"/>
                        </a:lnTo>
                        <a:cubicBezTo>
                          <a:pt x="96576" y="404250"/>
                          <a:pt x="79921" y="590152"/>
                          <a:pt x="79921" y="784565"/>
                        </a:cubicBezTo>
                        <a:cubicBezTo>
                          <a:pt x="79921" y="881771"/>
                          <a:pt x="84085" y="976850"/>
                          <a:pt x="91943" y="1065929"/>
                        </a:cubicBezTo>
                        <a:lnTo>
                          <a:pt x="114359" y="1226820"/>
                        </a:lnTo>
                        <a:lnTo>
                          <a:pt x="43589" y="1226820"/>
                        </a:lnTo>
                        <a:lnTo>
                          <a:pt x="27299" y="1152925"/>
                        </a:lnTo>
                        <a:cubicBezTo>
                          <a:pt x="10064" y="1047774"/>
                          <a:pt x="0" y="921013"/>
                          <a:pt x="0" y="784564"/>
                        </a:cubicBezTo>
                        <a:cubicBezTo>
                          <a:pt x="0" y="602632"/>
                          <a:pt x="17891" y="437924"/>
                          <a:pt x="46817" y="318698"/>
                        </a:cubicBezTo>
                        <a:lnTo>
                          <a:pt x="82160" y="220479"/>
                        </a:lnTo>
                        <a:lnTo>
                          <a:pt x="73491" y="214635"/>
                        </a:lnTo>
                        <a:cubicBezTo>
                          <a:pt x="50739" y="191882"/>
                          <a:pt x="36666" y="160450"/>
                          <a:pt x="36666" y="125730"/>
                        </a:cubicBezTo>
                        <a:cubicBezTo>
                          <a:pt x="36666" y="56291"/>
                          <a:pt x="92957" y="0"/>
                          <a:pt x="1623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18" name="グループ化 217">
                <a:extLst>
                  <a:ext uri="{FF2B5EF4-FFF2-40B4-BE49-F238E27FC236}">
                    <a16:creationId xmlns:a16="http://schemas.microsoft.com/office/drawing/2014/main" id="{AEB40DD1-E7EB-407D-80CB-7104688F9FEB}"/>
                  </a:ext>
                </a:extLst>
              </p:cNvPr>
              <p:cNvGrpSpPr/>
              <p:nvPr/>
            </p:nvGrpSpPr>
            <p:grpSpPr>
              <a:xfrm>
                <a:off x="3079814" y="3025544"/>
                <a:ext cx="854870" cy="854870"/>
                <a:chOff x="3079814" y="3025544"/>
                <a:chExt cx="854870" cy="854870"/>
              </a:xfrm>
              <a:solidFill>
                <a:srgbClr val="C00000"/>
              </a:solidFill>
            </p:grpSpPr>
            <p:grpSp>
              <p:nvGrpSpPr>
                <p:cNvPr id="237" name="グループ化 236">
                  <a:extLst>
                    <a:ext uri="{FF2B5EF4-FFF2-40B4-BE49-F238E27FC236}">
                      <a16:creationId xmlns:a16="http://schemas.microsoft.com/office/drawing/2014/main" id="{042F5482-207C-486E-8954-152CDC69CA3E}"/>
                    </a:ext>
                  </a:extLst>
                </p:cNvPr>
                <p:cNvGrpSpPr/>
                <p:nvPr/>
              </p:nvGrpSpPr>
              <p:grpSpPr>
                <a:xfrm rot="353731">
                  <a:off x="3373378" y="3025544"/>
                  <a:ext cx="260410" cy="854870"/>
                  <a:chOff x="3330992" y="2886399"/>
                  <a:chExt cx="345182" cy="1133159"/>
                </a:xfrm>
                <a:grpFill/>
              </p:grpSpPr>
              <p:sp>
                <p:nvSpPr>
                  <p:cNvPr id="241" name="フリーフォーム: 図形 240">
                    <a:extLst>
                      <a:ext uri="{FF2B5EF4-FFF2-40B4-BE49-F238E27FC236}">
                        <a16:creationId xmlns:a16="http://schemas.microsoft.com/office/drawing/2014/main" id="{2CA05803-E4D5-47BD-911C-4459AFBE4935}"/>
                      </a:ext>
                    </a:extLst>
                  </p:cNvPr>
                  <p:cNvSpPr/>
                  <p:nvPr/>
                </p:nvSpPr>
                <p:spPr>
                  <a:xfrm>
                    <a:off x="3544534" y="2886399"/>
                    <a:ext cx="131640" cy="371318"/>
                  </a:xfrm>
                  <a:custGeom>
                    <a:avLst/>
                    <a:gdLst>
                      <a:gd name="connsiteX0" fmla="*/ 74196 w 131640"/>
                      <a:gd name="connsiteY0" fmla="*/ 0 h 371318"/>
                      <a:gd name="connsiteX1" fmla="*/ 131640 w 131640"/>
                      <a:gd name="connsiteY1" fmla="*/ 57444 h 371318"/>
                      <a:gd name="connsiteX2" fmla="*/ 74196 w 131640"/>
                      <a:gd name="connsiteY2" fmla="*/ 114888 h 371318"/>
                      <a:gd name="connsiteX3" fmla="*/ 59145 w 131640"/>
                      <a:gd name="connsiteY3" fmla="*/ 111849 h 371318"/>
                      <a:gd name="connsiteX4" fmla="*/ 57626 w 131640"/>
                      <a:gd name="connsiteY4" fmla="*/ 117801 h 371318"/>
                      <a:gd name="connsiteX5" fmla="*/ 36515 w 131640"/>
                      <a:gd name="connsiteY5" fmla="*/ 358455 h 371318"/>
                      <a:gd name="connsiteX6" fmla="*/ 37064 w 131640"/>
                      <a:gd name="connsiteY6" fmla="*/ 371318 h 371318"/>
                      <a:gd name="connsiteX7" fmla="*/ 472 w 131640"/>
                      <a:gd name="connsiteY7" fmla="*/ 371318 h 371318"/>
                      <a:gd name="connsiteX8" fmla="*/ 0 w 131640"/>
                      <a:gd name="connsiteY8" fmla="*/ 358455 h 371318"/>
                      <a:gd name="connsiteX9" fmla="*/ 21390 w 131640"/>
                      <a:gd name="connsiteY9" fmla="*/ 145608 h 371318"/>
                      <a:gd name="connsiteX10" fmla="*/ 37538 w 131640"/>
                      <a:gd name="connsiteY10" fmla="*/ 100733 h 371318"/>
                      <a:gd name="connsiteX11" fmla="*/ 33577 w 131640"/>
                      <a:gd name="connsiteY11" fmla="*/ 98063 h 371318"/>
                      <a:gd name="connsiteX12" fmla="*/ 16752 w 131640"/>
                      <a:gd name="connsiteY12" fmla="*/ 57444 h 371318"/>
                      <a:gd name="connsiteX13" fmla="*/ 74196 w 131640"/>
                      <a:gd name="connsiteY13" fmla="*/ 0 h 3713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1640" h="371318">
                        <a:moveTo>
                          <a:pt x="74196" y="0"/>
                        </a:moveTo>
                        <a:cubicBezTo>
                          <a:pt x="105922" y="0"/>
                          <a:pt x="131640" y="25719"/>
                          <a:pt x="131640" y="57444"/>
                        </a:cubicBezTo>
                        <a:cubicBezTo>
                          <a:pt x="131640" y="89170"/>
                          <a:pt x="105922" y="114888"/>
                          <a:pt x="74196" y="114888"/>
                        </a:cubicBezTo>
                        <a:lnTo>
                          <a:pt x="59145" y="111849"/>
                        </a:lnTo>
                        <a:lnTo>
                          <a:pt x="57626" y="117801"/>
                        </a:lnTo>
                        <a:cubicBezTo>
                          <a:pt x="44124" y="184695"/>
                          <a:pt x="36515" y="269631"/>
                          <a:pt x="36515" y="358455"/>
                        </a:cubicBezTo>
                        <a:lnTo>
                          <a:pt x="37064" y="371318"/>
                        </a:lnTo>
                        <a:lnTo>
                          <a:pt x="472" y="371318"/>
                        </a:lnTo>
                        <a:lnTo>
                          <a:pt x="0" y="358455"/>
                        </a:lnTo>
                        <a:cubicBezTo>
                          <a:pt x="0" y="275333"/>
                          <a:pt x="8174" y="200080"/>
                          <a:pt x="21390" y="145608"/>
                        </a:cubicBezTo>
                        <a:lnTo>
                          <a:pt x="37538" y="100733"/>
                        </a:lnTo>
                        <a:lnTo>
                          <a:pt x="33577" y="98063"/>
                        </a:lnTo>
                        <a:cubicBezTo>
                          <a:pt x="23182" y="87668"/>
                          <a:pt x="16752" y="73307"/>
                          <a:pt x="16752" y="57444"/>
                        </a:cubicBezTo>
                        <a:cubicBezTo>
                          <a:pt x="16752" y="25719"/>
                          <a:pt x="42471" y="0"/>
                          <a:pt x="741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2" name="フリーフォーム: 図形 241">
                    <a:extLst>
                      <a:ext uri="{FF2B5EF4-FFF2-40B4-BE49-F238E27FC236}">
                        <a16:creationId xmlns:a16="http://schemas.microsoft.com/office/drawing/2014/main" id="{4340F11E-8169-4E73-90F0-FD791727B9CA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3330992" y="3648240"/>
                    <a:ext cx="131640" cy="371318"/>
                  </a:xfrm>
                  <a:custGeom>
                    <a:avLst/>
                    <a:gdLst>
                      <a:gd name="connsiteX0" fmla="*/ 74196 w 131640"/>
                      <a:gd name="connsiteY0" fmla="*/ 0 h 371318"/>
                      <a:gd name="connsiteX1" fmla="*/ 131640 w 131640"/>
                      <a:gd name="connsiteY1" fmla="*/ 57444 h 371318"/>
                      <a:gd name="connsiteX2" fmla="*/ 74196 w 131640"/>
                      <a:gd name="connsiteY2" fmla="*/ 114888 h 371318"/>
                      <a:gd name="connsiteX3" fmla="*/ 59145 w 131640"/>
                      <a:gd name="connsiteY3" fmla="*/ 111849 h 371318"/>
                      <a:gd name="connsiteX4" fmla="*/ 57626 w 131640"/>
                      <a:gd name="connsiteY4" fmla="*/ 117801 h 371318"/>
                      <a:gd name="connsiteX5" fmla="*/ 36515 w 131640"/>
                      <a:gd name="connsiteY5" fmla="*/ 358455 h 371318"/>
                      <a:gd name="connsiteX6" fmla="*/ 37064 w 131640"/>
                      <a:gd name="connsiteY6" fmla="*/ 371318 h 371318"/>
                      <a:gd name="connsiteX7" fmla="*/ 472 w 131640"/>
                      <a:gd name="connsiteY7" fmla="*/ 371318 h 371318"/>
                      <a:gd name="connsiteX8" fmla="*/ 0 w 131640"/>
                      <a:gd name="connsiteY8" fmla="*/ 358455 h 371318"/>
                      <a:gd name="connsiteX9" fmla="*/ 21390 w 131640"/>
                      <a:gd name="connsiteY9" fmla="*/ 145608 h 371318"/>
                      <a:gd name="connsiteX10" fmla="*/ 37538 w 131640"/>
                      <a:gd name="connsiteY10" fmla="*/ 100733 h 371318"/>
                      <a:gd name="connsiteX11" fmla="*/ 33577 w 131640"/>
                      <a:gd name="connsiteY11" fmla="*/ 98063 h 371318"/>
                      <a:gd name="connsiteX12" fmla="*/ 16752 w 131640"/>
                      <a:gd name="connsiteY12" fmla="*/ 57444 h 371318"/>
                      <a:gd name="connsiteX13" fmla="*/ 74196 w 131640"/>
                      <a:gd name="connsiteY13" fmla="*/ 0 h 3713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1640" h="371318">
                        <a:moveTo>
                          <a:pt x="74196" y="0"/>
                        </a:moveTo>
                        <a:cubicBezTo>
                          <a:pt x="105922" y="0"/>
                          <a:pt x="131640" y="25719"/>
                          <a:pt x="131640" y="57444"/>
                        </a:cubicBezTo>
                        <a:cubicBezTo>
                          <a:pt x="131640" y="89170"/>
                          <a:pt x="105922" y="114888"/>
                          <a:pt x="74196" y="114888"/>
                        </a:cubicBezTo>
                        <a:lnTo>
                          <a:pt x="59145" y="111849"/>
                        </a:lnTo>
                        <a:lnTo>
                          <a:pt x="57626" y="117801"/>
                        </a:lnTo>
                        <a:cubicBezTo>
                          <a:pt x="44124" y="184695"/>
                          <a:pt x="36515" y="269631"/>
                          <a:pt x="36515" y="358455"/>
                        </a:cubicBezTo>
                        <a:lnTo>
                          <a:pt x="37064" y="371318"/>
                        </a:lnTo>
                        <a:lnTo>
                          <a:pt x="472" y="371318"/>
                        </a:lnTo>
                        <a:lnTo>
                          <a:pt x="0" y="358455"/>
                        </a:lnTo>
                        <a:cubicBezTo>
                          <a:pt x="0" y="275333"/>
                          <a:pt x="8174" y="200080"/>
                          <a:pt x="21390" y="145608"/>
                        </a:cubicBezTo>
                        <a:lnTo>
                          <a:pt x="37538" y="100733"/>
                        </a:lnTo>
                        <a:lnTo>
                          <a:pt x="33577" y="98063"/>
                        </a:lnTo>
                        <a:cubicBezTo>
                          <a:pt x="23182" y="87668"/>
                          <a:pt x="16752" y="73307"/>
                          <a:pt x="16752" y="57444"/>
                        </a:cubicBezTo>
                        <a:cubicBezTo>
                          <a:pt x="16752" y="25719"/>
                          <a:pt x="42471" y="0"/>
                          <a:pt x="741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38" name="グループ化 237">
                  <a:extLst>
                    <a:ext uri="{FF2B5EF4-FFF2-40B4-BE49-F238E27FC236}">
                      <a16:creationId xmlns:a16="http://schemas.microsoft.com/office/drawing/2014/main" id="{2A6FEBD1-9CBC-4512-9878-E0CA68444E6E}"/>
                    </a:ext>
                  </a:extLst>
                </p:cNvPr>
                <p:cNvGrpSpPr/>
                <p:nvPr/>
              </p:nvGrpSpPr>
              <p:grpSpPr>
                <a:xfrm rot="6081382">
                  <a:off x="3377044" y="3025544"/>
                  <a:ext cx="260410" cy="854870"/>
                  <a:chOff x="3330992" y="2886399"/>
                  <a:chExt cx="345182" cy="1133159"/>
                </a:xfrm>
                <a:grpFill/>
              </p:grpSpPr>
              <p:sp>
                <p:nvSpPr>
                  <p:cNvPr id="239" name="フリーフォーム: 図形 238">
                    <a:extLst>
                      <a:ext uri="{FF2B5EF4-FFF2-40B4-BE49-F238E27FC236}">
                        <a16:creationId xmlns:a16="http://schemas.microsoft.com/office/drawing/2014/main" id="{C5144EBB-C581-494D-8123-DA56BCCCDDC9}"/>
                      </a:ext>
                    </a:extLst>
                  </p:cNvPr>
                  <p:cNvSpPr/>
                  <p:nvPr/>
                </p:nvSpPr>
                <p:spPr>
                  <a:xfrm>
                    <a:off x="3544534" y="2886399"/>
                    <a:ext cx="131640" cy="371318"/>
                  </a:xfrm>
                  <a:custGeom>
                    <a:avLst/>
                    <a:gdLst>
                      <a:gd name="connsiteX0" fmla="*/ 74196 w 131640"/>
                      <a:gd name="connsiteY0" fmla="*/ 0 h 371318"/>
                      <a:gd name="connsiteX1" fmla="*/ 131640 w 131640"/>
                      <a:gd name="connsiteY1" fmla="*/ 57444 h 371318"/>
                      <a:gd name="connsiteX2" fmla="*/ 74196 w 131640"/>
                      <a:gd name="connsiteY2" fmla="*/ 114888 h 371318"/>
                      <a:gd name="connsiteX3" fmla="*/ 59145 w 131640"/>
                      <a:gd name="connsiteY3" fmla="*/ 111849 h 371318"/>
                      <a:gd name="connsiteX4" fmla="*/ 57626 w 131640"/>
                      <a:gd name="connsiteY4" fmla="*/ 117801 h 371318"/>
                      <a:gd name="connsiteX5" fmla="*/ 36515 w 131640"/>
                      <a:gd name="connsiteY5" fmla="*/ 358455 h 371318"/>
                      <a:gd name="connsiteX6" fmla="*/ 37064 w 131640"/>
                      <a:gd name="connsiteY6" fmla="*/ 371318 h 371318"/>
                      <a:gd name="connsiteX7" fmla="*/ 472 w 131640"/>
                      <a:gd name="connsiteY7" fmla="*/ 371318 h 371318"/>
                      <a:gd name="connsiteX8" fmla="*/ 0 w 131640"/>
                      <a:gd name="connsiteY8" fmla="*/ 358455 h 371318"/>
                      <a:gd name="connsiteX9" fmla="*/ 21390 w 131640"/>
                      <a:gd name="connsiteY9" fmla="*/ 145608 h 371318"/>
                      <a:gd name="connsiteX10" fmla="*/ 37538 w 131640"/>
                      <a:gd name="connsiteY10" fmla="*/ 100733 h 371318"/>
                      <a:gd name="connsiteX11" fmla="*/ 33577 w 131640"/>
                      <a:gd name="connsiteY11" fmla="*/ 98063 h 371318"/>
                      <a:gd name="connsiteX12" fmla="*/ 16752 w 131640"/>
                      <a:gd name="connsiteY12" fmla="*/ 57444 h 371318"/>
                      <a:gd name="connsiteX13" fmla="*/ 74196 w 131640"/>
                      <a:gd name="connsiteY13" fmla="*/ 0 h 3713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1640" h="371318">
                        <a:moveTo>
                          <a:pt x="74196" y="0"/>
                        </a:moveTo>
                        <a:cubicBezTo>
                          <a:pt x="105922" y="0"/>
                          <a:pt x="131640" y="25719"/>
                          <a:pt x="131640" y="57444"/>
                        </a:cubicBezTo>
                        <a:cubicBezTo>
                          <a:pt x="131640" y="89170"/>
                          <a:pt x="105922" y="114888"/>
                          <a:pt x="74196" y="114888"/>
                        </a:cubicBezTo>
                        <a:lnTo>
                          <a:pt x="59145" y="111849"/>
                        </a:lnTo>
                        <a:lnTo>
                          <a:pt x="57626" y="117801"/>
                        </a:lnTo>
                        <a:cubicBezTo>
                          <a:pt x="44124" y="184695"/>
                          <a:pt x="36515" y="269631"/>
                          <a:pt x="36515" y="358455"/>
                        </a:cubicBezTo>
                        <a:lnTo>
                          <a:pt x="37064" y="371318"/>
                        </a:lnTo>
                        <a:lnTo>
                          <a:pt x="472" y="371318"/>
                        </a:lnTo>
                        <a:lnTo>
                          <a:pt x="0" y="358455"/>
                        </a:lnTo>
                        <a:cubicBezTo>
                          <a:pt x="0" y="275333"/>
                          <a:pt x="8174" y="200080"/>
                          <a:pt x="21390" y="145608"/>
                        </a:cubicBezTo>
                        <a:lnTo>
                          <a:pt x="37538" y="100733"/>
                        </a:lnTo>
                        <a:lnTo>
                          <a:pt x="33577" y="98063"/>
                        </a:lnTo>
                        <a:cubicBezTo>
                          <a:pt x="23182" y="87668"/>
                          <a:pt x="16752" y="73307"/>
                          <a:pt x="16752" y="57444"/>
                        </a:cubicBezTo>
                        <a:cubicBezTo>
                          <a:pt x="16752" y="25719"/>
                          <a:pt x="42471" y="0"/>
                          <a:pt x="741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0" name="フリーフォーム: 図形 239">
                    <a:extLst>
                      <a:ext uri="{FF2B5EF4-FFF2-40B4-BE49-F238E27FC236}">
                        <a16:creationId xmlns:a16="http://schemas.microsoft.com/office/drawing/2014/main" id="{B69FB4BF-8CA6-4964-871A-EA5FEAB69D85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3330992" y="3648240"/>
                    <a:ext cx="131640" cy="371318"/>
                  </a:xfrm>
                  <a:custGeom>
                    <a:avLst/>
                    <a:gdLst>
                      <a:gd name="connsiteX0" fmla="*/ 74196 w 131640"/>
                      <a:gd name="connsiteY0" fmla="*/ 0 h 371318"/>
                      <a:gd name="connsiteX1" fmla="*/ 131640 w 131640"/>
                      <a:gd name="connsiteY1" fmla="*/ 57444 h 371318"/>
                      <a:gd name="connsiteX2" fmla="*/ 74196 w 131640"/>
                      <a:gd name="connsiteY2" fmla="*/ 114888 h 371318"/>
                      <a:gd name="connsiteX3" fmla="*/ 59145 w 131640"/>
                      <a:gd name="connsiteY3" fmla="*/ 111849 h 371318"/>
                      <a:gd name="connsiteX4" fmla="*/ 57626 w 131640"/>
                      <a:gd name="connsiteY4" fmla="*/ 117801 h 371318"/>
                      <a:gd name="connsiteX5" fmla="*/ 36515 w 131640"/>
                      <a:gd name="connsiteY5" fmla="*/ 358455 h 371318"/>
                      <a:gd name="connsiteX6" fmla="*/ 37064 w 131640"/>
                      <a:gd name="connsiteY6" fmla="*/ 371318 h 371318"/>
                      <a:gd name="connsiteX7" fmla="*/ 472 w 131640"/>
                      <a:gd name="connsiteY7" fmla="*/ 371318 h 371318"/>
                      <a:gd name="connsiteX8" fmla="*/ 0 w 131640"/>
                      <a:gd name="connsiteY8" fmla="*/ 358455 h 371318"/>
                      <a:gd name="connsiteX9" fmla="*/ 21390 w 131640"/>
                      <a:gd name="connsiteY9" fmla="*/ 145608 h 371318"/>
                      <a:gd name="connsiteX10" fmla="*/ 37538 w 131640"/>
                      <a:gd name="connsiteY10" fmla="*/ 100733 h 371318"/>
                      <a:gd name="connsiteX11" fmla="*/ 33577 w 131640"/>
                      <a:gd name="connsiteY11" fmla="*/ 98063 h 371318"/>
                      <a:gd name="connsiteX12" fmla="*/ 16752 w 131640"/>
                      <a:gd name="connsiteY12" fmla="*/ 57444 h 371318"/>
                      <a:gd name="connsiteX13" fmla="*/ 74196 w 131640"/>
                      <a:gd name="connsiteY13" fmla="*/ 0 h 3713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1640" h="371318">
                        <a:moveTo>
                          <a:pt x="74196" y="0"/>
                        </a:moveTo>
                        <a:cubicBezTo>
                          <a:pt x="105922" y="0"/>
                          <a:pt x="131640" y="25719"/>
                          <a:pt x="131640" y="57444"/>
                        </a:cubicBezTo>
                        <a:cubicBezTo>
                          <a:pt x="131640" y="89170"/>
                          <a:pt x="105922" y="114888"/>
                          <a:pt x="74196" y="114888"/>
                        </a:cubicBezTo>
                        <a:lnTo>
                          <a:pt x="59145" y="111849"/>
                        </a:lnTo>
                        <a:lnTo>
                          <a:pt x="57626" y="117801"/>
                        </a:lnTo>
                        <a:cubicBezTo>
                          <a:pt x="44124" y="184695"/>
                          <a:pt x="36515" y="269631"/>
                          <a:pt x="36515" y="358455"/>
                        </a:cubicBezTo>
                        <a:lnTo>
                          <a:pt x="37064" y="371318"/>
                        </a:lnTo>
                        <a:lnTo>
                          <a:pt x="472" y="371318"/>
                        </a:lnTo>
                        <a:lnTo>
                          <a:pt x="0" y="358455"/>
                        </a:lnTo>
                        <a:cubicBezTo>
                          <a:pt x="0" y="275333"/>
                          <a:pt x="8174" y="200080"/>
                          <a:pt x="21390" y="145608"/>
                        </a:cubicBezTo>
                        <a:lnTo>
                          <a:pt x="37538" y="100733"/>
                        </a:lnTo>
                        <a:lnTo>
                          <a:pt x="33577" y="98063"/>
                        </a:lnTo>
                        <a:cubicBezTo>
                          <a:pt x="23182" y="87668"/>
                          <a:pt x="16752" y="73307"/>
                          <a:pt x="16752" y="57444"/>
                        </a:cubicBezTo>
                        <a:cubicBezTo>
                          <a:pt x="16752" y="25719"/>
                          <a:pt x="42471" y="0"/>
                          <a:pt x="741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19" name="グループ化 218">
                <a:extLst>
                  <a:ext uri="{FF2B5EF4-FFF2-40B4-BE49-F238E27FC236}">
                    <a16:creationId xmlns:a16="http://schemas.microsoft.com/office/drawing/2014/main" id="{2DFC644E-46EC-4E0C-B64B-1F90B3648C71}"/>
                  </a:ext>
                </a:extLst>
              </p:cNvPr>
              <p:cNvGrpSpPr/>
              <p:nvPr/>
            </p:nvGrpSpPr>
            <p:grpSpPr>
              <a:xfrm rot="2873143">
                <a:off x="3079183" y="3025544"/>
                <a:ext cx="854870" cy="854870"/>
                <a:chOff x="3079814" y="3025544"/>
                <a:chExt cx="854870" cy="854870"/>
              </a:xfrm>
              <a:solidFill>
                <a:srgbClr val="C00000"/>
              </a:solidFill>
            </p:grpSpPr>
            <p:grpSp>
              <p:nvGrpSpPr>
                <p:cNvPr id="231" name="グループ化 230">
                  <a:extLst>
                    <a:ext uri="{FF2B5EF4-FFF2-40B4-BE49-F238E27FC236}">
                      <a16:creationId xmlns:a16="http://schemas.microsoft.com/office/drawing/2014/main" id="{BCBB7D86-3150-46AA-9DDD-E52DB9455AF0}"/>
                    </a:ext>
                  </a:extLst>
                </p:cNvPr>
                <p:cNvGrpSpPr/>
                <p:nvPr/>
              </p:nvGrpSpPr>
              <p:grpSpPr>
                <a:xfrm rot="353731">
                  <a:off x="3373378" y="3025544"/>
                  <a:ext cx="260410" cy="854870"/>
                  <a:chOff x="3330992" y="2886399"/>
                  <a:chExt cx="345182" cy="1133159"/>
                </a:xfrm>
                <a:grpFill/>
              </p:grpSpPr>
              <p:sp>
                <p:nvSpPr>
                  <p:cNvPr id="235" name="フリーフォーム: 図形 234">
                    <a:extLst>
                      <a:ext uri="{FF2B5EF4-FFF2-40B4-BE49-F238E27FC236}">
                        <a16:creationId xmlns:a16="http://schemas.microsoft.com/office/drawing/2014/main" id="{4128C7B5-A8E3-44E3-9615-E0A82F662FDA}"/>
                      </a:ext>
                    </a:extLst>
                  </p:cNvPr>
                  <p:cNvSpPr/>
                  <p:nvPr/>
                </p:nvSpPr>
                <p:spPr>
                  <a:xfrm>
                    <a:off x="3544534" y="2886399"/>
                    <a:ext cx="131640" cy="371318"/>
                  </a:xfrm>
                  <a:custGeom>
                    <a:avLst/>
                    <a:gdLst>
                      <a:gd name="connsiteX0" fmla="*/ 74196 w 131640"/>
                      <a:gd name="connsiteY0" fmla="*/ 0 h 371318"/>
                      <a:gd name="connsiteX1" fmla="*/ 131640 w 131640"/>
                      <a:gd name="connsiteY1" fmla="*/ 57444 h 371318"/>
                      <a:gd name="connsiteX2" fmla="*/ 74196 w 131640"/>
                      <a:gd name="connsiteY2" fmla="*/ 114888 h 371318"/>
                      <a:gd name="connsiteX3" fmla="*/ 59145 w 131640"/>
                      <a:gd name="connsiteY3" fmla="*/ 111849 h 371318"/>
                      <a:gd name="connsiteX4" fmla="*/ 57626 w 131640"/>
                      <a:gd name="connsiteY4" fmla="*/ 117801 h 371318"/>
                      <a:gd name="connsiteX5" fmla="*/ 36515 w 131640"/>
                      <a:gd name="connsiteY5" fmla="*/ 358455 h 371318"/>
                      <a:gd name="connsiteX6" fmla="*/ 37064 w 131640"/>
                      <a:gd name="connsiteY6" fmla="*/ 371318 h 371318"/>
                      <a:gd name="connsiteX7" fmla="*/ 472 w 131640"/>
                      <a:gd name="connsiteY7" fmla="*/ 371318 h 371318"/>
                      <a:gd name="connsiteX8" fmla="*/ 0 w 131640"/>
                      <a:gd name="connsiteY8" fmla="*/ 358455 h 371318"/>
                      <a:gd name="connsiteX9" fmla="*/ 21390 w 131640"/>
                      <a:gd name="connsiteY9" fmla="*/ 145608 h 371318"/>
                      <a:gd name="connsiteX10" fmla="*/ 37538 w 131640"/>
                      <a:gd name="connsiteY10" fmla="*/ 100733 h 371318"/>
                      <a:gd name="connsiteX11" fmla="*/ 33577 w 131640"/>
                      <a:gd name="connsiteY11" fmla="*/ 98063 h 371318"/>
                      <a:gd name="connsiteX12" fmla="*/ 16752 w 131640"/>
                      <a:gd name="connsiteY12" fmla="*/ 57444 h 371318"/>
                      <a:gd name="connsiteX13" fmla="*/ 74196 w 131640"/>
                      <a:gd name="connsiteY13" fmla="*/ 0 h 3713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1640" h="371318">
                        <a:moveTo>
                          <a:pt x="74196" y="0"/>
                        </a:moveTo>
                        <a:cubicBezTo>
                          <a:pt x="105922" y="0"/>
                          <a:pt x="131640" y="25719"/>
                          <a:pt x="131640" y="57444"/>
                        </a:cubicBezTo>
                        <a:cubicBezTo>
                          <a:pt x="131640" y="89170"/>
                          <a:pt x="105922" y="114888"/>
                          <a:pt x="74196" y="114888"/>
                        </a:cubicBezTo>
                        <a:lnTo>
                          <a:pt x="59145" y="111849"/>
                        </a:lnTo>
                        <a:lnTo>
                          <a:pt x="57626" y="117801"/>
                        </a:lnTo>
                        <a:cubicBezTo>
                          <a:pt x="44124" y="184695"/>
                          <a:pt x="36515" y="269631"/>
                          <a:pt x="36515" y="358455"/>
                        </a:cubicBezTo>
                        <a:lnTo>
                          <a:pt x="37064" y="371318"/>
                        </a:lnTo>
                        <a:lnTo>
                          <a:pt x="472" y="371318"/>
                        </a:lnTo>
                        <a:lnTo>
                          <a:pt x="0" y="358455"/>
                        </a:lnTo>
                        <a:cubicBezTo>
                          <a:pt x="0" y="275333"/>
                          <a:pt x="8174" y="200080"/>
                          <a:pt x="21390" y="145608"/>
                        </a:cubicBezTo>
                        <a:lnTo>
                          <a:pt x="37538" y="100733"/>
                        </a:lnTo>
                        <a:lnTo>
                          <a:pt x="33577" y="98063"/>
                        </a:lnTo>
                        <a:cubicBezTo>
                          <a:pt x="23182" y="87668"/>
                          <a:pt x="16752" y="73307"/>
                          <a:pt x="16752" y="57444"/>
                        </a:cubicBezTo>
                        <a:cubicBezTo>
                          <a:pt x="16752" y="25719"/>
                          <a:pt x="42471" y="0"/>
                          <a:pt x="741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6" name="フリーフォーム: 図形 235">
                    <a:extLst>
                      <a:ext uri="{FF2B5EF4-FFF2-40B4-BE49-F238E27FC236}">
                        <a16:creationId xmlns:a16="http://schemas.microsoft.com/office/drawing/2014/main" id="{F6FE4878-513E-4455-9DE2-D1A3069B5290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3330992" y="3648240"/>
                    <a:ext cx="131640" cy="371318"/>
                  </a:xfrm>
                  <a:custGeom>
                    <a:avLst/>
                    <a:gdLst>
                      <a:gd name="connsiteX0" fmla="*/ 74196 w 131640"/>
                      <a:gd name="connsiteY0" fmla="*/ 0 h 371318"/>
                      <a:gd name="connsiteX1" fmla="*/ 131640 w 131640"/>
                      <a:gd name="connsiteY1" fmla="*/ 57444 h 371318"/>
                      <a:gd name="connsiteX2" fmla="*/ 74196 w 131640"/>
                      <a:gd name="connsiteY2" fmla="*/ 114888 h 371318"/>
                      <a:gd name="connsiteX3" fmla="*/ 59145 w 131640"/>
                      <a:gd name="connsiteY3" fmla="*/ 111849 h 371318"/>
                      <a:gd name="connsiteX4" fmla="*/ 57626 w 131640"/>
                      <a:gd name="connsiteY4" fmla="*/ 117801 h 371318"/>
                      <a:gd name="connsiteX5" fmla="*/ 36515 w 131640"/>
                      <a:gd name="connsiteY5" fmla="*/ 358455 h 371318"/>
                      <a:gd name="connsiteX6" fmla="*/ 37064 w 131640"/>
                      <a:gd name="connsiteY6" fmla="*/ 371318 h 371318"/>
                      <a:gd name="connsiteX7" fmla="*/ 472 w 131640"/>
                      <a:gd name="connsiteY7" fmla="*/ 371318 h 371318"/>
                      <a:gd name="connsiteX8" fmla="*/ 0 w 131640"/>
                      <a:gd name="connsiteY8" fmla="*/ 358455 h 371318"/>
                      <a:gd name="connsiteX9" fmla="*/ 21390 w 131640"/>
                      <a:gd name="connsiteY9" fmla="*/ 145608 h 371318"/>
                      <a:gd name="connsiteX10" fmla="*/ 37538 w 131640"/>
                      <a:gd name="connsiteY10" fmla="*/ 100733 h 371318"/>
                      <a:gd name="connsiteX11" fmla="*/ 33577 w 131640"/>
                      <a:gd name="connsiteY11" fmla="*/ 98063 h 371318"/>
                      <a:gd name="connsiteX12" fmla="*/ 16752 w 131640"/>
                      <a:gd name="connsiteY12" fmla="*/ 57444 h 371318"/>
                      <a:gd name="connsiteX13" fmla="*/ 74196 w 131640"/>
                      <a:gd name="connsiteY13" fmla="*/ 0 h 3713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1640" h="371318">
                        <a:moveTo>
                          <a:pt x="74196" y="0"/>
                        </a:moveTo>
                        <a:cubicBezTo>
                          <a:pt x="105922" y="0"/>
                          <a:pt x="131640" y="25719"/>
                          <a:pt x="131640" y="57444"/>
                        </a:cubicBezTo>
                        <a:cubicBezTo>
                          <a:pt x="131640" y="89170"/>
                          <a:pt x="105922" y="114888"/>
                          <a:pt x="74196" y="114888"/>
                        </a:cubicBezTo>
                        <a:lnTo>
                          <a:pt x="59145" y="111849"/>
                        </a:lnTo>
                        <a:lnTo>
                          <a:pt x="57626" y="117801"/>
                        </a:lnTo>
                        <a:cubicBezTo>
                          <a:pt x="44124" y="184695"/>
                          <a:pt x="36515" y="269631"/>
                          <a:pt x="36515" y="358455"/>
                        </a:cubicBezTo>
                        <a:lnTo>
                          <a:pt x="37064" y="371318"/>
                        </a:lnTo>
                        <a:lnTo>
                          <a:pt x="472" y="371318"/>
                        </a:lnTo>
                        <a:lnTo>
                          <a:pt x="0" y="358455"/>
                        </a:lnTo>
                        <a:cubicBezTo>
                          <a:pt x="0" y="275333"/>
                          <a:pt x="8174" y="200080"/>
                          <a:pt x="21390" y="145608"/>
                        </a:cubicBezTo>
                        <a:lnTo>
                          <a:pt x="37538" y="100733"/>
                        </a:lnTo>
                        <a:lnTo>
                          <a:pt x="33577" y="98063"/>
                        </a:lnTo>
                        <a:cubicBezTo>
                          <a:pt x="23182" y="87668"/>
                          <a:pt x="16752" y="73307"/>
                          <a:pt x="16752" y="57444"/>
                        </a:cubicBezTo>
                        <a:cubicBezTo>
                          <a:pt x="16752" y="25719"/>
                          <a:pt x="42471" y="0"/>
                          <a:pt x="741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32" name="グループ化 231">
                  <a:extLst>
                    <a:ext uri="{FF2B5EF4-FFF2-40B4-BE49-F238E27FC236}">
                      <a16:creationId xmlns:a16="http://schemas.microsoft.com/office/drawing/2014/main" id="{517261C3-532B-4CD2-BAB8-4FC45B42C5F1}"/>
                    </a:ext>
                  </a:extLst>
                </p:cNvPr>
                <p:cNvGrpSpPr/>
                <p:nvPr/>
              </p:nvGrpSpPr>
              <p:grpSpPr>
                <a:xfrm rot="6081382">
                  <a:off x="3377044" y="3025544"/>
                  <a:ext cx="260410" cy="854870"/>
                  <a:chOff x="3330992" y="2886399"/>
                  <a:chExt cx="345182" cy="1133159"/>
                </a:xfrm>
                <a:grpFill/>
              </p:grpSpPr>
              <p:sp>
                <p:nvSpPr>
                  <p:cNvPr id="233" name="フリーフォーム: 図形 232">
                    <a:extLst>
                      <a:ext uri="{FF2B5EF4-FFF2-40B4-BE49-F238E27FC236}">
                        <a16:creationId xmlns:a16="http://schemas.microsoft.com/office/drawing/2014/main" id="{9D35760C-C7B9-41B9-A55D-EAC5FAFC6B63}"/>
                      </a:ext>
                    </a:extLst>
                  </p:cNvPr>
                  <p:cNvSpPr/>
                  <p:nvPr/>
                </p:nvSpPr>
                <p:spPr>
                  <a:xfrm>
                    <a:off x="3544534" y="2886399"/>
                    <a:ext cx="131640" cy="371318"/>
                  </a:xfrm>
                  <a:custGeom>
                    <a:avLst/>
                    <a:gdLst>
                      <a:gd name="connsiteX0" fmla="*/ 74196 w 131640"/>
                      <a:gd name="connsiteY0" fmla="*/ 0 h 371318"/>
                      <a:gd name="connsiteX1" fmla="*/ 131640 w 131640"/>
                      <a:gd name="connsiteY1" fmla="*/ 57444 h 371318"/>
                      <a:gd name="connsiteX2" fmla="*/ 74196 w 131640"/>
                      <a:gd name="connsiteY2" fmla="*/ 114888 h 371318"/>
                      <a:gd name="connsiteX3" fmla="*/ 59145 w 131640"/>
                      <a:gd name="connsiteY3" fmla="*/ 111849 h 371318"/>
                      <a:gd name="connsiteX4" fmla="*/ 57626 w 131640"/>
                      <a:gd name="connsiteY4" fmla="*/ 117801 h 371318"/>
                      <a:gd name="connsiteX5" fmla="*/ 36515 w 131640"/>
                      <a:gd name="connsiteY5" fmla="*/ 358455 h 371318"/>
                      <a:gd name="connsiteX6" fmla="*/ 37064 w 131640"/>
                      <a:gd name="connsiteY6" fmla="*/ 371318 h 371318"/>
                      <a:gd name="connsiteX7" fmla="*/ 472 w 131640"/>
                      <a:gd name="connsiteY7" fmla="*/ 371318 h 371318"/>
                      <a:gd name="connsiteX8" fmla="*/ 0 w 131640"/>
                      <a:gd name="connsiteY8" fmla="*/ 358455 h 371318"/>
                      <a:gd name="connsiteX9" fmla="*/ 21390 w 131640"/>
                      <a:gd name="connsiteY9" fmla="*/ 145608 h 371318"/>
                      <a:gd name="connsiteX10" fmla="*/ 37538 w 131640"/>
                      <a:gd name="connsiteY10" fmla="*/ 100733 h 371318"/>
                      <a:gd name="connsiteX11" fmla="*/ 33577 w 131640"/>
                      <a:gd name="connsiteY11" fmla="*/ 98063 h 371318"/>
                      <a:gd name="connsiteX12" fmla="*/ 16752 w 131640"/>
                      <a:gd name="connsiteY12" fmla="*/ 57444 h 371318"/>
                      <a:gd name="connsiteX13" fmla="*/ 74196 w 131640"/>
                      <a:gd name="connsiteY13" fmla="*/ 0 h 3713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1640" h="371318">
                        <a:moveTo>
                          <a:pt x="74196" y="0"/>
                        </a:moveTo>
                        <a:cubicBezTo>
                          <a:pt x="105922" y="0"/>
                          <a:pt x="131640" y="25719"/>
                          <a:pt x="131640" y="57444"/>
                        </a:cubicBezTo>
                        <a:cubicBezTo>
                          <a:pt x="131640" y="89170"/>
                          <a:pt x="105922" y="114888"/>
                          <a:pt x="74196" y="114888"/>
                        </a:cubicBezTo>
                        <a:lnTo>
                          <a:pt x="59145" y="111849"/>
                        </a:lnTo>
                        <a:lnTo>
                          <a:pt x="57626" y="117801"/>
                        </a:lnTo>
                        <a:cubicBezTo>
                          <a:pt x="44124" y="184695"/>
                          <a:pt x="36515" y="269631"/>
                          <a:pt x="36515" y="358455"/>
                        </a:cubicBezTo>
                        <a:lnTo>
                          <a:pt x="37064" y="371318"/>
                        </a:lnTo>
                        <a:lnTo>
                          <a:pt x="472" y="371318"/>
                        </a:lnTo>
                        <a:lnTo>
                          <a:pt x="0" y="358455"/>
                        </a:lnTo>
                        <a:cubicBezTo>
                          <a:pt x="0" y="275333"/>
                          <a:pt x="8174" y="200080"/>
                          <a:pt x="21390" y="145608"/>
                        </a:cubicBezTo>
                        <a:lnTo>
                          <a:pt x="37538" y="100733"/>
                        </a:lnTo>
                        <a:lnTo>
                          <a:pt x="33577" y="98063"/>
                        </a:lnTo>
                        <a:cubicBezTo>
                          <a:pt x="23182" y="87668"/>
                          <a:pt x="16752" y="73307"/>
                          <a:pt x="16752" y="57444"/>
                        </a:cubicBezTo>
                        <a:cubicBezTo>
                          <a:pt x="16752" y="25719"/>
                          <a:pt x="42471" y="0"/>
                          <a:pt x="741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4" name="フリーフォーム: 図形 233">
                    <a:extLst>
                      <a:ext uri="{FF2B5EF4-FFF2-40B4-BE49-F238E27FC236}">
                        <a16:creationId xmlns:a16="http://schemas.microsoft.com/office/drawing/2014/main" id="{34E122CA-45D2-4ED7-A914-7255ED05A4AD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3330992" y="3648240"/>
                    <a:ext cx="131640" cy="371318"/>
                  </a:xfrm>
                  <a:custGeom>
                    <a:avLst/>
                    <a:gdLst>
                      <a:gd name="connsiteX0" fmla="*/ 74196 w 131640"/>
                      <a:gd name="connsiteY0" fmla="*/ 0 h 371318"/>
                      <a:gd name="connsiteX1" fmla="*/ 131640 w 131640"/>
                      <a:gd name="connsiteY1" fmla="*/ 57444 h 371318"/>
                      <a:gd name="connsiteX2" fmla="*/ 74196 w 131640"/>
                      <a:gd name="connsiteY2" fmla="*/ 114888 h 371318"/>
                      <a:gd name="connsiteX3" fmla="*/ 59145 w 131640"/>
                      <a:gd name="connsiteY3" fmla="*/ 111849 h 371318"/>
                      <a:gd name="connsiteX4" fmla="*/ 57626 w 131640"/>
                      <a:gd name="connsiteY4" fmla="*/ 117801 h 371318"/>
                      <a:gd name="connsiteX5" fmla="*/ 36515 w 131640"/>
                      <a:gd name="connsiteY5" fmla="*/ 358455 h 371318"/>
                      <a:gd name="connsiteX6" fmla="*/ 37064 w 131640"/>
                      <a:gd name="connsiteY6" fmla="*/ 371318 h 371318"/>
                      <a:gd name="connsiteX7" fmla="*/ 472 w 131640"/>
                      <a:gd name="connsiteY7" fmla="*/ 371318 h 371318"/>
                      <a:gd name="connsiteX8" fmla="*/ 0 w 131640"/>
                      <a:gd name="connsiteY8" fmla="*/ 358455 h 371318"/>
                      <a:gd name="connsiteX9" fmla="*/ 21390 w 131640"/>
                      <a:gd name="connsiteY9" fmla="*/ 145608 h 371318"/>
                      <a:gd name="connsiteX10" fmla="*/ 37538 w 131640"/>
                      <a:gd name="connsiteY10" fmla="*/ 100733 h 371318"/>
                      <a:gd name="connsiteX11" fmla="*/ 33577 w 131640"/>
                      <a:gd name="connsiteY11" fmla="*/ 98063 h 371318"/>
                      <a:gd name="connsiteX12" fmla="*/ 16752 w 131640"/>
                      <a:gd name="connsiteY12" fmla="*/ 57444 h 371318"/>
                      <a:gd name="connsiteX13" fmla="*/ 74196 w 131640"/>
                      <a:gd name="connsiteY13" fmla="*/ 0 h 3713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1640" h="371318">
                        <a:moveTo>
                          <a:pt x="74196" y="0"/>
                        </a:moveTo>
                        <a:cubicBezTo>
                          <a:pt x="105922" y="0"/>
                          <a:pt x="131640" y="25719"/>
                          <a:pt x="131640" y="57444"/>
                        </a:cubicBezTo>
                        <a:cubicBezTo>
                          <a:pt x="131640" y="89170"/>
                          <a:pt x="105922" y="114888"/>
                          <a:pt x="74196" y="114888"/>
                        </a:cubicBezTo>
                        <a:lnTo>
                          <a:pt x="59145" y="111849"/>
                        </a:lnTo>
                        <a:lnTo>
                          <a:pt x="57626" y="117801"/>
                        </a:lnTo>
                        <a:cubicBezTo>
                          <a:pt x="44124" y="184695"/>
                          <a:pt x="36515" y="269631"/>
                          <a:pt x="36515" y="358455"/>
                        </a:cubicBezTo>
                        <a:lnTo>
                          <a:pt x="37064" y="371318"/>
                        </a:lnTo>
                        <a:lnTo>
                          <a:pt x="472" y="371318"/>
                        </a:lnTo>
                        <a:lnTo>
                          <a:pt x="0" y="358455"/>
                        </a:lnTo>
                        <a:cubicBezTo>
                          <a:pt x="0" y="275333"/>
                          <a:pt x="8174" y="200080"/>
                          <a:pt x="21390" y="145608"/>
                        </a:cubicBezTo>
                        <a:lnTo>
                          <a:pt x="37538" y="100733"/>
                        </a:lnTo>
                        <a:lnTo>
                          <a:pt x="33577" y="98063"/>
                        </a:lnTo>
                        <a:cubicBezTo>
                          <a:pt x="23182" y="87668"/>
                          <a:pt x="16752" y="73307"/>
                          <a:pt x="16752" y="57444"/>
                        </a:cubicBezTo>
                        <a:cubicBezTo>
                          <a:pt x="16752" y="25719"/>
                          <a:pt x="42471" y="0"/>
                          <a:pt x="741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3EB3426A-4265-4EA5-B3A2-1E78C783D865}"/>
                  </a:ext>
                </a:extLst>
              </p:cNvPr>
              <p:cNvGrpSpPr/>
              <p:nvPr/>
            </p:nvGrpSpPr>
            <p:grpSpPr>
              <a:xfrm>
                <a:off x="3356794" y="3235518"/>
                <a:ext cx="304062" cy="304062"/>
                <a:chOff x="3356794" y="3235518"/>
                <a:chExt cx="304062" cy="304062"/>
              </a:xfrm>
              <a:solidFill>
                <a:srgbClr val="C00000"/>
              </a:solidFill>
            </p:grpSpPr>
            <p:grpSp>
              <p:nvGrpSpPr>
                <p:cNvPr id="225" name="グループ化 224">
                  <a:extLst>
                    <a:ext uri="{FF2B5EF4-FFF2-40B4-BE49-F238E27FC236}">
                      <a16:creationId xmlns:a16="http://schemas.microsoft.com/office/drawing/2014/main" id="{D6674CF0-94F2-494C-BE17-3C2905B4DDE7}"/>
                    </a:ext>
                  </a:extLst>
                </p:cNvPr>
                <p:cNvGrpSpPr/>
                <p:nvPr/>
              </p:nvGrpSpPr>
              <p:grpSpPr>
                <a:xfrm>
                  <a:off x="3378119" y="3235518"/>
                  <a:ext cx="270725" cy="304062"/>
                  <a:chOff x="3378119" y="3235518"/>
                  <a:chExt cx="270725" cy="304062"/>
                </a:xfrm>
                <a:grpFill/>
              </p:grpSpPr>
              <p:sp>
                <p:nvSpPr>
                  <p:cNvPr id="229" name="楕円 228">
                    <a:extLst>
                      <a:ext uri="{FF2B5EF4-FFF2-40B4-BE49-F238E27FC236}">
                        <a16:creationId xmlns:a16="http://schemas.microsoft.com/office/drawing/2014/main" id="{50422E95-D460-4A4F-9A53-72ADEAF077D9}"/>
                      </a:ext>
                    </a:extLst>
                  </p:cNvPr>
                  <p:cNvSpPr/>
                  <p:nvPr/>
                </p:nvSpPr>
                <p:spPr>
                  <a:xfrm>
                    <a:off x="3563857" y="3235518"/>
                    <a:ext cx="84987" cy="84987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0" name="楕円 229">
                    <a:extLst>
                      <a:ext uri="{FF2B5EF4-FFF2-40B4-BE49-F238E27FC236}">
                        <a16:creationId xmlns:a16="http://schemas.microsoft.com/office/drawing/2014/main" id="{51CA8EA6-4060-4518-B039-55E2241229D3}"/>
                      </a:ext>
                    </a:extLst>
                  </p:cNvPr>
                  <p:cNvSpPr/>
                  <p:nvPr/>
                </p:nvSpPr>
                <p:spPr>
                  <a:xfrm>
                    <a:off x="3378119" y="3454593"/>
                    <a:ext cx="84987" cy="84987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26" name="グループ化 225">
                  <a:extLst>
                    <a:ext uri="{FF2B5EF4-FFF2-40B4-BE49-F238E27FC236}">
                      <a16:creationId xmlns:a16="http://schemas.microsoft.com/office/drawing/2014/main" id="{0292A51A-B23C-4083-9E98-F138E7279D08}"/>
                    </a:ext>
                  </a:extLst>
                </p:cNvPr>
                <p:cNvGrpSpPr/>
                <p:nvPr/>
              </p:nvGrpSpPr>
              <p:grpSpPr>
                <a:xfrm rot="5400000">
                  <a:off x="3373462" y="3235518"/>
                  <a:ext cx="270725" cy="304062"/>
                  <a:chOff x="3378119" y="3235518"/>
                  <a:chExt cx="270725" cy="304062"/>
                </a:xfrm>
                <a:grpFill/>
              </p:grpSpPr>
              <p:sp>
                <p:nvSpPr>
                  <p:cNvPr id="227" name="楕円 226">
                    <a:extLst>
                      <a:ext uri="{FF2B5EF4-FFF2-40B4-BE49-F238E27FC236}">
                        <a16:creationId xmlns:a16="http://schemas.microsoft.com/office/drawing/2014/main" id="{0159532C-B30E-4B04-A4C9-49BEF07C9FC3}"/>
                      </a:ext>
                    </a:extLst>
                  </p:cNvPr>
                  <p:cNvSpPr/>
                  <p:nvPr/>
                </p:nvSpPr>
                <p:spPr>
                  <a:xfrm>
                    <a:off x="3563857" y="3235518"/>
                    <a:ext cx="84987" cy="84987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8" name="楕円 227">
                    <a:extLst>
                      <a:ext uri="{FF2B5EF4-FFF2-40B4-BE49-F238E27FC236}">
                        <a16:creationId xmlns:a16="http://schemas.microsoft.com/office/drawing/2014/main" id="{38C43E87-6E56-49FF-B90C-FBE931E1009A}"/>
                      </a:ext>
                    </a:extLst>
                  </p:cNvPr>
                  <p:cNvSpPr/>
                  <p:nvPr/>
                </p:nvSpPr>
                <p:spPr>
                  <a:xfrm>
                    <a:off x="3378119" y="3454593"/>
                    <a:ext cx="84987" cy="84987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21" name="楕円 220">
                <a:extLst>
                  <a:ext uri="{FF2B5EF4-FFF2-40B4-BE49-F238E27FC236}">
                    <a16:creationId xmlns:a16="http://schemas.microsoft.com/office/drawing/2014/main" id="{8B38DBFD-1A52-4601-B5DC-5166E71AFDA2}"/>
                  </a:ext>
                </a:extLst>
              </p:cNvPr>
              <p:cNvSpPr/>
              <p:nvPr/>
            </p:nvSpPr>
            <p:spPr>
              <a:xfrm rot="3079414">
                <a:off x="3544589" y="3356534"/>
                <a:ext cx="70472" cy="70472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楕円 221">
                <a:extLst>
                  <a:ext uri="{FF2B5EF4-FFF2-40B4-BE49-F238E27FC236}">
                    <a16:creationId xmlns:a16="http://schemas.microsoft.com/office/drawing/2014/main" id="{CECFE79C-18D5-4AE7-BBF0-67F3CC3B135D}"/>
                  </a:ext>
                </a:extLst>
              </p:cNvPr>
              <p:cNvSpPr/>
              <p:nvPr/>
            </p:nvSpPr>
            <p:spPr>
              <a:xfrm rot="3079414">
                <a:off x="3386897" y="3352086"/>
                <a:ext cx="70472" cy="70472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楕円 222">
                <a:extLst>
                  <a:ext uri="{FF2B5EF4-FFF2-40B4-BE49-F238E27FC236}">
                    <a16:creationId xmlns:a16="http://schemas.microsoft.com/office/drawing/2014/main" id="{C979031B-0342-4396-85B0-334BF21D2F2D}"/>
                  </a:ext>
                </a:extLst>
              </p:cNvPr>
              <p:cNvSpPr/>
              <p:nvPr/>
            </p:nvSpPr>
            <p:spPr>
              <a:xfrm rot="8479414">
                <a:off x="3461920" y="3431159"/>
                <a:ext cx="70472" cy="70472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楕円 223">
                <a:extLst>
                  <a:ext uri="{FF2B5EF4-FFF2-40B4-BE49-F238E27FC236}">
                    <a16:creationId xmlns:a16="http://schemas.microsoft.com/office/drawing/2014/main" id="{629EB40A-6AC2-4074-8D28-36917DDA68F8}"/>
                  </a:ext>
                </a:extLst>
              </p:cNvPr>
              <p:cNvSpPr/>
              <p:nvPr/>
            </p:nvSpPr>
            <p:spPr>
              <a:xfrm rot="8479414">
                <a:off x="3466368" y="3273467"/>
                <a:ext cx="70472" cy="70472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30" name="グループ化 329">
            <a:extLst>
              <a:ext uri="{FF2B5EF4-FFF2-40B4-BE49-F238E27FC236}">
                <a16:creationId xmlns:a16="http://schemas.microsoft.com/office/drawing/2014/main" id="{0E15A57C-887B-435D-ADD6-9B46CA7DC317}"/>
              </a:ext>
            </a:extLst>
          </p:cNvPr>
          <p:cNvGrpSpPr/>
          <p:nvPr/>
        </p:nvGrpSpPr>
        <p:grpSpPr>
          <a:xfrm>
            <a:off x="3751354" y="4245465"/>
            <a:ext cx="2403291" cy="1862031"/>
            <a:chOff x="853249" y="2188132"/>
            <a:chExt cx="1473288" cy="1141480"/>
          </a:xfrm>
          <a:solidFill>
            <a:srgbClr val="339933"/>
          </a:solidFill>
        </p:grpSpPr>
        <p:grpSp>
          <p:nvGrpSpPr>
            <p:cNvPr id="331" name="グループ化 330">
              <a:extLst>
                <a:ext uri="{FF2B5EF4-FFF2-40B4-BE49-F238E27FC236}">
                  <a16:creationId xmlns:a16="http://schemas.microsoft.com/office/drawing/2014/main" id="{1E8BAD0A-D49C-4828-8CFD-8A0913A90628}"/>
                </a:ext>
              </a:extLst>
            </p:cNvPr>
            <p:cNvGrpSpPr/>
            <p:nvPr/>
          </p:nvGrpSpPr>
          <p:grpSpPr>
            <a:xfrm>
              <a:off x="1472695" y="3073429"/>
              <a:ext cx="227518" cy="256183"/>
              <a:chOff x="1472695" y="3073429"/>
              <a:chExt cx="227518" cy="256183"/>
            </a:xfrm>
            <a:grpFill/>
          </p:grpSpPr>
          <p:sp>
            <p:nvSpPr>
              <p:cNvPr id="362" name="台形 361">
                <a:extLst>
                  <a:ext uri="{FF2B5EF4-FFF2-40B4-BE49-F238E27FC236}">
                    <a16:creationId xmlns:a16="http://schemas.microsoft.com/office/drawing/2014/main" id="{6E05E47A-6304-4872-B47A-B3623A293C26}"/>
                  </a:ext>
                </a:extLst>
              </p:cNvPr>
              <p:cNvSpPr/>
              <p:nvPr/>
            </p:nvSpPr>
            <p:spPr>
              <a:xfrm>
                <a:off x="1472695" y="3073430"/>
                <a:ext cx="227518" cy="225972"/>
              </a:xfrm>
              <a:prstGeom prst="trapezoid">
                <a:avLst>
                  <a:gd name="adj" fmla="val 36592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台形 362">
                <a:extLst>
                  <a:ext uri="{FF2B5EF4-FFF2-40B4-BE49-F238E27FC236}">
                    <a16:creationId xmlns:a16="http://schemas.microsoft.com/office/drawing/2014/main" id="{E90FDF07-2E48-4D3A-928E-3D60F1E9A023}"/>
                  </a:ext>
                </a:extLst>
              </p:cNvPr>
              <p:cNvSpPr/>
              <p:nvPr/>
            </p:nvSpPr>
            <p:spPr>
              <a:xfrm>
                <a:off x="1503762" y="3073429"/>
                <a:ext cx="165604" cy="237133"/>
              </a:xfrm>
              <a:prstGeom prst="trapezoid">
                <a:avLst>
                  <a:gd name="adj" fmla="val 36592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台形 363">
                <a:extLst>
                  <a:ext uri="{FF2B5EF4-FFF2-40B4-BE49-F238E27FC236}">
                    <a16:creationId xmlns:a16="http://schemas.microsoft.com/office/drawing/2014/main" id="{48E34530-9FA2-4396-AA47-16E0AB0A8DB5}"/>
                  </a:ext>
                </a:extLst>
              </p:cNvPr>
              <p:cNvSpPr/>
              <p:nvPr/>
            </p:nvSpPr>
            <p:spPr>
              <a:xfrm>
                <a:off x="1551497" y="3092479"/>
                <a:ext cx="70134" cy="237133"/>
              </a:xfrm>
              <a:prstGeom prst="trapezoid">
                <a:avLst>
                  <a:gd name="adj" fmla="val 36592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132779C5-7EDE-4670-92B6-478F5A7B8B7A}"/>
                </a:ext>
              </a:extLst>
            </p:cNvPr>
            <p:cNvGrpSpPr/>
            <p:nvPr/>
          </p:nvGrpSpPr>
          <p:grpSpPr>
            <a:xfrm rot="20700000">
              <a:off x="1674673" y="2381662"/>
              <a:ext cx="651864" cy="451985"/>
              <a:chOff x="2364864" y="2209936"/>
              <a:chExt cx="582109" cy="403619"/>
            </a:xfrm>
            <a:grpFill/>
          </p:grpSpPr>
          <p:sp>
            <p:nvSpPr>
              <p:cNvPr id="354" name="楕円 353">
                <a:extLst>
                  <a:ext uri="{FF2B5EF4-FFF2-40B4-BE49-F238E27FC236}">
                    <a16:creationId xmlns:a16="http://schemas.microsoft.com/office/drawing/2014/main" id="{DB0143D4-F10E-47A6-A703-0CF16A023A40}"/>
                  </a:ext>
                </a:extLst>
              </p:cNvPr>
              <p:cNvSpPr/>
              <p:nvPr/>
            </p:nvSpPr>
            <p:spPr>
              <a:xfrm rot="20700000">
                <a:off x="2682589" y="2229619"/>
                <a:ext cx="97142" cy="383935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楕円 354">
                <a:extLst>
                  <a:ext uri="{FF2B5EF4-FFF2-40B4-BE49-F238E27FC236}">
                    <a16:creationId xmlns:a16="http://schemas.microsoft.com/office/drawing/2014/main" id="{5CFB4561-D1D3-4F4E-AD13-FA899CFFA583}"/>
                  </a:ext>
                </a:extLst>
              </p:cNvPr>
              <p:cNvSpPr/>
              <p:nvPr/>
            </p:nvSpPr>
            <p:spPr>
              <a:xfrm rot="900000">
                <a:off x="2518306" y="2229619"/>
                <a:ext cx="97142" cy="383936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楕円 355">
                <a:extLst>
                  <a:ext uri="{FF2B5EF4-FFF2-40B4-BE49-F238E27FC236}">
                    <a16:creationId xmlns:a16="http://schemas.microsoft.com/office/drawing/2014/main" id="{558EF1A8-5144-4E79-8AD0-E53B6EFECB4C}"/>
                  </a:ext>
                </a:extLst>
              </p:cNvPr>
              <p:cNvSpPr/>
              <p:nvPr/>
            </p:nvSpPr>
            <p:spPr>
              <a:xfrm>
                <a:off x="2594587" y="2228851"/>
                <a:ext cx="97142" cy="383936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楕円 356">
                <a:extLst>
                  <a:ext uri="{FF2B5EF4-FFF2-40B4-BE49-F238E27FC236}">
                    <a16:creationId xmlns:a16="http://schemas.microsoft.com/office/drawing/2014/main" id="{B5E42008-68A5-4F84-8F3F-556803B7CDAF}"/>
                  </a:ext>
                </a:extLst>
              </p:cNvPr>
              <p:cNvSpPr/>
              <p:nvPr/>
            </p:nvSpPr>
            <p:spPr>
              <a:xfrm rot="19800000">
                <a:off x="2738686" y="2231766"/>
                <a:ext cx="97142" cy="349798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楕円 357">
                <a:extLst>
                  <a:ext uri="{FF2B5EF4-FFF2-40B4-BE49-F238E27FC236}">
                    <a16:creationId xmlns:a16="http://schemas.microsoft.com/office/drawing/2014/main" id="{82233EFC-FDD7-42C6-9ED0-C0030F5891A0}"/>
                  </a:ext>
                </a:extLst>
              </p:cNvPr>
              <p:cNvSpPr/>
              <p:nvPr/>
            </p:nvSpPr>
            <p:spPr>
              <a:xfrm rot="18900000">
                <a:off x="2805426" y="2216777"/>
                <a:ext cx="97142" cy="263825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楕円 358">
                <a:extLst>
                  <a:ext uri="{FF2B5EF4-FFF2-40B4-BE49-F238E27FC236}">
                    <a16:creationId xmlns:a16="http://schemas.microsoft.com/office/drawing/2014/main" id="{85FB8903-9F20-451A-A95B-4BBFB69B134D}"/>
                  </a:ext>
                </a:extLst>
              </p:cNvPr>
              <p:cNvSpPr/>
              <p:nvPr/>
            </p:nvSpPr>
            <p:spPr>
              <a:xfrm rot="1503696">
                <a:off x="2436096" y="2240630"/>
                <a:ext cx="97142" cy="329848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楕円 359">
                <a:extLst>
                  <a:ext uri="{FF2B5EF4-FFF2-40B4-BE49-F238E27FC236}">
                    <a16:creationId xmlns:a16="http://schemas.microsoft.com/office/drawing/2014/main" id="{25BDB84C-FCD4-4D1F-B878-D6E4DB209B04}"/>
                  </a:ext>
                </a:extLst>
              </p:cNvPr>
              <p:cNvSpPr/>
              <p:nvPr/>
            </p:nvSpPr>
            <p:spPr>
              <a:xfrm rot="2238715">
                <a:off x="2377487" y="2252709"/>
                <a:ext cx="97142" cy="254693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月 360">
                <a:extLst>
                  <a:ext uri="{FF2B5EF4-FFF2-40B4-BE49-F238E27FC236}">
                    <a16:creationId xmlns:a16="http://schemas.microsoft.com/office/drawing/2014/main" id="{4AA84DF8-6A1D-45BB-B384-1F89504724F4}"/>
                  </a:ext>
                </a:extLst>
              </p:cNvPr>
              <p:cNvSpPr/>
              <p:nvPr/>
            </p:nvSpPr>
            <p:spPr>
              <a:xfrm rot="5400000">
                <a:off x="2571452" y="2003348"/>
                <a:ext cx="168933" cy="582109"/>
              </a:xfrm>
              <a:prstGeom prst="moon">
                <a:avLst>
                  <a:gd name="adj" fmla="val 35249"/>
                </a:avLst>
              </a:pr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C9776EF7-C62F-40A9-ACFD-0178DBC79626}"/>
                </a:ext>
              </a:extLst>
            </p:cNvPr>
            <p:cNvGrpSpPr/>
            <p:nvPr/>
          </p:nvGrpSpPr>
          <p:grpSpPr>
            <a:xfrm rot="900000" flipH="1">
              <a:off x="853249" y="2381662"/>
              <a:ext cx="651864" cy="451985"/>
              <a:chOff x="2364864" y="2209936"/>
              <a:chExt cx="582109" cy="403619"/>
            </a:xfrm>
            <a:grpFill/>
          </p:grpSpPr>
          <p:sp>
            <p:nvSpPr>
              <p:cNvPr id="346" name="楕円 345">
                <a:extLst>
                  <a:ext uri="{FF2B5EF4-FFF2-40B4-BE49-F238E27FC236}">
                    <a16:creationId xmlns:a16="http://schemas.microsoft.com/office/drawing/2014/main" id="{C4DC46AD-334C-482D-9544-0317DAC79CFB}"/>
                  </a:ext>
                </a:extLst>
              </p:cNvPr>
              <p:cNvSpPr/>
              <p:nvPr/>
            </p:nvSpPr>
            <p:spPr>
              <a:xfrm rot="20700000">
                <a:off x="2682589" y="2229619"/>
                <a:ext cx="97142" cy="383935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楕円 346">
                <a:extLst>
                  <a:ext uri="{FF2B5EF4-FFF2-40B4-BE49-F238E27FC236}">
                    <a16:creationId xmlns:a16="http://schemas.microsoft.com/office/drawing/2014/main" id="{DE4270E0-90B5-4B03-9E97-DB48FE73098F}"/>
                  </a:ext>
                </a:extLst>
              </p:cNvPr>
              <p:cNvSpPr/>
              <p:nvPr/>
            </p:nvSpPr>
            <p:spPr>
              <a:xfrm rot="900000">
                <a:off x="2518306" y="2229619"/>
                <a:ext cx="97142" cy="383936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楕円 347">
                <a:extLst>
                  <a:ext uri="{FF2B5EF4-FFF2-40B4-BE49-F238E27FC236}">
                    <a16:creationId xmlns:a16="http://schemas.microsoft.com/office/drawing/2014/main" id="{4C3CB934-4AED-4793-BAEF-BE0AA0DF0BBD}"/>
                  </a:ext>
                </a:extLst>
              </p:cNvPr>
              <p:cNvSpPr/>
              <p:nvPr/>
            </p:nvSpPr>
            <p:spPr>
              <a:xfrm>
                <a:off x="2594587" y="2228851"/>
                <a:ext cx="97142" cy="383936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楕円 348">
                <a:extLst>
                  <a:ext uri="{FF2B5EF4-FFF2-40B4-BE49-F238E27FC236}">
                    <a16:creationId xmlns:a16="http://schemas.microsoft.com/office/drawing/2014/main" id="{13C9FB26-85D0-4D42-93CA-9B308A3B0E12}"/>
                  </a:ext>
                </a:extLst>
              </p:cNvPr>
              <p:cNvSpPr/>
              <p:nvPr/>
            </p:nvSpPr>
            <p:spPr>
              <a:xfrm rot="19800000">
                <a:off x="2738686" y="2231766"/>
                <a:ext cx="97142" cy="349798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楕円 349">
                <a:extLst>
                  <a:ext uri="{FF2B5EF4-FFF2-40B4-BE49-F238E27FC236}">
                    <a16:creationId xmlns:a16="http://schemas.microsoft.com/office/drawing/2014/main" id="{4F40C088-8EE6-4A4B-8394-6C9352AB422D}"/>
                  </a:ext>
                </a:extLst>
              </p:cNvPr>
              <p:cNvSpPr/>
              <p:nvPr/>
            </p:nvSpPr>
            <p:spPr>
              <a:xfrm rot="18900000">
                <a:off x="2805426" y="2216777"/>
                <a:ext cx="97142" cy="263825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楕円 350">
                <a:extLst>
                  <a:ext uri="{FF2B5EF4-FFF2-40B4-BE49-F238E27FC236}">
                    <a16:creationId xmlns:a16="http://schemas.microsoft.com/office/drawing/2014/main" id="{E0DB5138-0C52-4B9B-97A3-D0192DC4271C}"/>
                  </a:ext>
                </a:extLst>
              </p:cNvPr>
              <p:cNvSpPr/>
              <p:nvPr/>
            </p:nvSpPr>
            <p:spPr>
              <a:xfrm rot="1503696">
                <a:off x="2436096" y="2240630"/>
                <a:ext cx="97142" cy="329848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楕円 351">
                <a:extLst>
                  <a:ext uri="{FF2B5EF4-FFF2-40B4-BE49-F238E27FC236}">
                    <a16:creationId xmlns:a16="http://schemas.microsoft.com/office/drawing/2014/main" id="{02B28C0D-7CF8-4531-8BA4-5B78A360ADFC}"/>
                  </a:ext>
                </a:extLst>
              </p:cNvPr>
              <p:cNvSpPr/>
              <p:nvPr/>
            </p:nvSpPr>
            <p:spPr>
              <a:xfrm rot="2238715">
                <a:off x="2377487" y="2252709"/>
                <a:ext cx="97142" cy="254693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月 352">
                <a:extLst>
                  <a:ext uri="{FF2B5EF4-FFF2-40B4-BE49-F238E27FC236}">
                    <a16:creationId xmlns:a16="http://schemas.microsoft.com/office/drawing/2014/main" id="{33CEF2AB-1F96-47B2-8CAF-E9AA8015700D}"/>
                  </a:ext>
                </a:extLst>
              </p:cNvPr>
              <p:cNvSpPr/>
              <p:nvPr/>
            </p:nvSpPr>
            <p:spPr>
              <a:xfrm rot="5400000">
                <a:off x="2571452" y="2003348"/>
                <a:ext cx="168933" cy="582109"/>
              </a:xfrm>
              <a:prstGeom prst="moon">
                <a:avLst>
                  <a:gd name="adj" fmla="val 35249"/>
                </a:avLst>
              </a:pr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4" name="楕円 333">
              <a:extLst>
                <a:ext uri="{FF2B5EF4-FFF2-40B4-BE49-F238E27FC236}">
                  <a16:creationId xmlns:a16="http://schemas.microsoft.com/office/drawing/2014/main" id="{8FADC054-E426-4A40-86F5-F4F3C9536321}"/>
                </a:ext>
              </a:extLst>
            </p:cNvPr>
            <p:cNvSpPr/>
            <p:nvPr/>
          </p:nvSpPr>
          <p:spPr>
            <a:xfrm>
              <a:off x="1377248" y="2563383"/>
              <a:ext cx="423532" cy="548056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5" name="フリーフォーム: 図形 334">
              <a:extLst>
                <a:ext uri="{FF2B5EF4-FFF2-40B4-BE49-F238E27FC236}">
                  <a16:creationId xmlns:a16="http://schemas.microsoft.com/office/drawing/2014/main" id="{50593B99-CA64-4BAA-969E-9D3FFE730BB7}"/>
                </a:ext>
              </a:extLst>
            </p:cNvPr>
            <p:cNvSpPr/>
            <p:nvPr/>
          </p:nvSpPr>
          <p:spPr>
            <a:xfrm>
              <a:off x="1440869" y="2409873"/>
              <a:ext cx="290358" cy="329994"/>
            </a:xfrm>
            <a:custGeom>
              <a:avLst/>
              <a:gdLst>
                <a:gd name="connsiteX0" fmla="*/ 45884 w 190346"/>
                <a:gd name="connsiteY0" fmla="*/ 0 h 329994"/>
                <a:gd name="connsiteX1" fmla="*/ 144461 w 190346"/>
                <a:gd name="connsiteY1" fmla="*/ 0 h 329994"/>
                <a:gd name="connsiteX2" fmla="*/ 190346 w 190346"/>
                <a:gd name="connsiteY2" fmla="*/ 178281 h 329994"/>
                <a:gd name="connsiteX3" fmla="*/ 189460 w 190346"/>
                <a:gd name="connsiteY3" fmla="*/ 178457 h 329994"/>
                <a:gd name="connsiteX4" fmla="*/ 183211 w 190346"/>
                <a:gd name="connsiteY4" fmla="*/ 286287 h 329994"/>
                <a:gd name="connsiteX5" fmla="*/ 129684 w 190346"/>
                <a:gd name="connsiteY5" fmla="*/ 242399 h 329994"/>
                <a:gd name="connsiteX6" fmla="*/ 95172 w 190346"/>
                <a:gd name="connsiteY6" fmla="*/ 329994 h 329994"/>
                <a:gd name="connsiteX7" fmla="*/ 60660 w 190346"/>
                <a:gd name="connsiteY7" fmla="*/ 242399 h 329994"/>
                <a:gd name="connsiteX8" fmla="*/ 7133 w 190346"/>
                <a:gd name="connsiteY8" fmla="*/ 286287 h 329994"/>
                <a:gd name="connsiteX9" fmla="*/ 884 w 190346"/>
                <a:gd name="connsiteY9" fmla="*/ 178457 h 329994"/>
                <a:gd name="connsiteX10" fmla="*/ 0 w 190346"/>
                <a:gd name="connsiteY10" fmla="*/ 178281 h 329994"/>
                <a:gd name="connsiteX0" fmla="*/ 98271 w 242733"/>
                <a:gd name="connsiteY0" fmla="*/ 0 h 329994"/>
                <a:gd name="connsiteX1" fmla="*/ 196848 w 242733"/>
                <a:gd name="connsiteY1" fmla="*/ 0 h 329994"/>
                <a:gd name="connsiteX2" fmla="*/ 242733 w 242733"/>
                <a:gd name="connsiteY2" fmla="*/ 178281 h 329994"/>
                <a:gd name="connsiteX3" fmla="*/ 241847 w 242733"/>
                <a:gd name="connsiteY3" fmla="*/ 178457 h 329994"/>
                <a:gd name="connsiteX4" fmla="*/ 235598 w 242733"/>
                <a:gd name="connsiteY4" fmla="*/ 286287 h 329994"/>
                <a:gd name="connsiteX5" fmla="*/ 182071 w 242733"/>
                <a:gd name="connsiteY5" fmla="*/ 242399 h 329994"/>
                <a:gd name="connsiteX6" fmla="*/ 147559 w 242733"/>
                <a:gd name="connsiteY6" fmla="*/ 329994 h 329994"/>
                <a:gd name="connsiteX7" fmla="*/ 113047 w 242733"/>
                <a:gd name="connsiteY7" fmla="*/ 242399 h 329994"/>
                <a:gd name="connsiteX8" fmla="*/ 59520 w 242733"/>
                <a:gd name="connsiteY8" fmla="*/ 286287 h 329994"/>
                <a:gd name="connsiteX9" fmla="*/ 53271 w 242733"/>
                <a:gd name="connsiteY9" fmla="*/ 178457 h 329994"/>
                <a:gd name="connsiteX10" fmla="*/ 0 w 242733"/>
                <a:gd name="connsiteY10" fmla="*/ 237812 h 329994"/>
                <a:gd name="connsiteX11" fmla="*/ 98271 w 242733"/>
                <a:gd name="connsiteY11" fmla="*/ 0 h 329994"/>
                <a:gd name="connsiteX0" fmla="*/ 98271 w 291853"/>
                <a:gd name="connsiteY0" fmla="*/ 0 h 329994"/>
                <a:gd name="connsiteX1" fmla="*/ 196848 w 291853"/>
                <a:gd name="connsiteY1" fmla="*/ 0 h 329994"/>
                <a:gd name="connsiteX2" fmla="*/ 242733 w 291853"/>
                <a:gd name="connsiteY2" fmla="*/ 178281 h 329994"/>
                <a:gd name="connsiteX3" fmla="*/ 291853 w 291853"/>
                <a:gd name="connsiteY3" fmla="*/ 226082 h 329994"/>
                <a:gd name="connsiteX4" fmla="*/ 235598 w 291853"/>
                <a:gd name="connsiteY4" fmla="*/ 286287 h 329994"/>
                <a:gd name="connsiteX5" fmla="*/ 182071 w 291853"/>
                <a:gd name="connsiteY5" fmla="*/ 242399 h 329994"/>
                <a:gd name="connsiteX6" fmla="*/ 147559 w 291853"/>
                <a:gd name="connsiteY6" fmla="*/ 329994 h 329994"/>
                <a:gd name="connsiteX7" fmla="*/ 113047 w 291853"/>
                <a:gd name="connsiteY7" fmla="*/ 242399 h 329994"/>
                <a:gd name="connsiteX8" fmla="*/ 59520 w 291853"/>
                <a:gd name="connsiteY8" fmla="*/ 286287 h 329994"/>
                <a:gd name="connsiteX9" fmla="*/ 53271 w 291853"/>
                <a:gd name="connsiteY9" fmla="*/ 178457 h 329994"/>
                <a:gd name="connsiteX10" fmla="*/ 0 w 291853"/>
                <a:gd name="connsiteY10" fmla="*/ 237812 h 329994"/>
                <a:gd name="connsiteX11" fmla="*/ 98271 w 291853"/>
                <a:gd name="connsiteY11" fmla="*/ 0 h 329994"/>
                <a:gd name="connsiteX0" fmla="*/ 98271 w 242733"/>
                <a:gd name="connsiteY0" fmla="*/ 0 h 329994"/>
                <a:gd name="connsiteX1" fmla="*/ 196848 w 242733"/>
                <a:gd name="connsiteY1" fmla="*/ 0 h 329994"/>
                <a:gd name="connsiteX2" fmla="*/ 242733 w 242733"/>
                <a:gd name="connsiteY2" fmla="*/ 178281 h 329994"/>
                <a:gd name="connsiteX3" fmla="*/ 237085 w 242733"/>
                <a:gd name="connsiteY3" fmla="*/ 214176 h 329994"/>
                <a:gd name="connsiteX4" fmla="*/ 235598 w 242733"/>
                <a:gd name="connsiteY4" fmla="*/ 286287 h 329994"/>
                <a:gd name="connsiteX5" fmla="*/ 182071 w 242733"/>
                <a:gd name="connsiteY5" fmla="*/ 242399 h 329994"/>
                <a:gd name="connsiteX6" fmla="*/ 147559 w 242733"/>
                <a:gd name="connsiteY6" fmla="*/ 329994 h 329994"/>
                <a:gd name="connsiteX7" fmla="*/ 113047 w 242733"/>
                <a:gd name="connsiteY7" fmla="*/ 242399 h 329994"/>
                <a:gd name="connsiteX8" fmla="*/ 59520 w 242733"/>
                <a:gd name="connsiteY8" fmla="*/ 286287 h 329994"/>
                <a:gd name="connsiteX9" fmla="*/ 53271 w 242733"/>
                <a:gd name="connsiteY9" fmla="*/ 178457 h 329994"/>
                <a:gd name="connsiteX10" fmla="*/ 0 w 242733"/>
                <a:gd name="connsiteY10" fmla="*/ 237812 h 329994"/>
                <a:gd name="connsiteX11" fmla="*/ 98271 w 242733"/>
                <a:gd name="connsiteY11" fmla="*/ 0 h 329994"/>
                <a:gd name="connsiteX0" fmla="*/ 98271 w 290358"/>
                <a:gd name="connsiteY0" fmla="*/ 0 h 329994"/>
                <a:gd name="connsiteX1" fmla="*/ 196848 w 290358"/>
                <a:gd name="connsiteY1" fmla="*/ 0 h 329994"/>
                <a:gd name="connsiteX2" fmla="*/ 290358 w 290358"/>
                <a:gd name="connsiteY2" fmla="*/ 214000 h 329994"/>
                <a:gd name="connsiteX3" fmla="*/ 237085 w 290358"/>
                <a:gd name="connsiteY3" fmla="*/ 214176 h 329994"/>
                <a:gd name="connsiteX4" fmla="*/ 235598 w 290358"/>
                <a:gd name="connsiteY4" fmla="*/ 286287 h 329994"/>
                <a:gd name="connsiteX5" fmla="*/ 182071 w 290358"/>
                <a:gd name="connsiteY5" fmla="*/ 242399 h 329994"/>
                <a:gd name="connsiteX6" fmla="*/ 147559 w 290358"/>
                <a:gd name="connsiteY6" fmla="*/ 329994 h 329994"/>
                <a:gd name="connsiteX7" fmla="*/ 113047 w 290358"/>
                <a:gd name="connsiteY7" fmla="*/ 242399 h 329994"/>
                <a:gd name="connsiteX8" fmla="*/ 59520 w 290358"/>
                <a:gd name="connsiteY8" fmla="*/ 286287 h 329994"/>
                <a:gd name="connsiteX9" fmla="*/ 53271 w 290358"/>
                <a:gd name="connsiteY9" fmla="*/ 178457 h 329994"/>
                <a:gd name="connsiteX10" fmla="*/ 0 w 290358"/>
                <a:gd name="connsiteY10" fmla="*/ 237812 h 329994"/>
                <a:gd name="connsiteX11" fmla="*/ 98271 w 290358"/>
                <a:gd name="connsiteY11" fmla="*/ 0 h 329994"/>
                <a:gd name="connsiteX0" fmla="*/ 98271 w 290358"/>
                <a:gd name="connsiteY0" fmla="*/ 0 h 329994"/>
                <a:gd name="connsiteX1" fmla="*/ 196848 w 290358"/>
                <a:gd name="connsiteY1" fmla="*/ 0 h 329994"/>
                <a:gd name="connsiteX2" fmla="*/ 290358 w 290358"/>
                <a:gd name="connsiteY2" fmla="*/ 214000 h 329994"/>
                <a:gd name="connsiteX3" fmla="*/ 237085 w 290358"/>
                <a:gd name="connsiteY3" fmla="*/ 214176 h 329994"/>
                <a:gd name="connsiteX4" fmla="*/ 235598 w 290358"/>
                <a:gd name="connsiteY4" fmla="*/ 286287 h 329994"/>
                <a:gd name="connsiteX5" fmla="*/ 182071 w 290358"/>
                <a:gd name="connsiteY5" fmla="*/ 242399 h 329994"/>
                <a:gd name="connsiteX6" fmla="*/ 147559 w 290358"/>
                <a:gd name="connsiteY6" fmla="*/ 329994 h 329994"/>
                <a:gd name="connsiteX7" fmla="*/ 113047 w 290358"/>
                <a:gd name="connsiteY7" fmla="*/ 242399 h 329994"/>
                <a:gd name="connsiteX8" fmla="*/ 59520 w 290358"/>
                <a:gd name="connsiteY8" fmla="*/ 286287 h 329994"/>
                <a:gd name="connsiteX9" fmla="*/ 43746 w 290358"/>
                <a:gd name="connsiteY9" fmla="*/ 216557 h 329994"/>
                <a:gd name="connsiteX10" fmla="*/ 0 w 290358"/>
                <a:gd name="connsiteY10" fmla="*/ 237812 h 329994"/>
                <a:gd name="connsiteX11" fmla="*/ 98271 w 290358"/>
                <a:gd name="connsiteY11" fmla="*/ 0 h 329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0358" h="329994">
                  <a:moveTo>
                    <a:pt x="98271" y="0"/>
                  </a:moveTo>
                  <a:lnTo>
                    <a:pt x="196848" y="0"/>
                  </a:lnTo>
                  <a:lnTo>
                    <a:pt x="290358" y="214000"/>
                  </a:lnTo>
                  <a:lnTo>
                    <a:pt x="237085" y="214176"/>
                  </a:lnTo>
                  <a:cubicBezTo>
                    <a:pt x="236589" y="238213"/>
                    <a:pt x="236094" y="262250"/>
                    <a:pt x="235598" y="286287"/>
                  </a:cubicBezTo>
                  <a:lnTo>
                    <a:pt x="182071" y="242399"/>
                  </a:lnTo>
                  <a:lnTo>
                    <a:pt x="147559" y="329994"/>
                  </a:lnTo>
                  <a:lnTo>
                    <a:pt x="113047" y="242399"/>
                  </a:lnTo>
                  <a:lnTo>
                    <a:pt x="59520" y="286287"/>
                  </a:lnTo>
                  <a:lnTo>
                    <a:pt x="43746" y="216557"/>
                  </a:lnTo>
                  <a:lnTo>
                    <a:pt x="0" y="237812"/>
                  </a:lnTo>
                  <a:cubicBezTo>
                    <a:pt x="15295" y="178385"/>
                    <a:pt x="82976" y="59427"/>
                    <a:pt x="98271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6" name="フリーフォーム: 図形 335">
              <a:extLst>
                <a:ext uri="{FF2B5EF4-FFF2-40B4-BE49-F238E27FC236}">
                  <a16:creationId xmlns:a16="http://schemas.microsoft.com/office/drawing/2014/main" id="{F9246195-EC07-4788-8F3D-2C29C867B01E}"/>
                </a:ext>
              </a:extLst>
            </p:cNvPr>
            <p:cNvSpPr/>
            <p:nvPr/>
          </p:nvSpPr>
          <p:spPr>
            <a:xfrm>
              <a:off x="1454591" y="2188132"/>
              <a:ext cx="313142" cy="300274"/>
            </a:xfrm>
            <a:custGeom>
              <a:avLst/>
              <a:gdLst>
                <a:gd name="connsiteX0" fmla="*/ 208400 w 313142"/>
                <a:gd name="connsiteY0" fmla="*/ 135 h 300274"/>
                <a:gd name="connsiteX1" fmla="*/ 313142 w 313142"/>
                <a:gd name="connsiteY1" fmla="*/ 68228 h 300274"/>
                <a:gd name="connsiteX2" fmla="*/ 244356 w 313142"/>
                <a:gd name="connsiteY2" fmla="*/ 56867 h 300274"/>
                <a:gd name="connsiteX3" fmla="*/ 231841 w 313142"/>
                <a:gd name="connsiteY3" fmla="*/ 58448 h 300274"/>
                <a:gd name="connsiteX4" fmla="*/ 237805 w 313142"/>
                <a:gd name="connsiteY4" fmla="*/ 62469 h 300274"/>
                <a:gd name="connsiteX5" fmla="*/ 278606 w 313142"/>
                <a:gd name="connsiteY5" fmla="*/ 160971 h 300274"/>
                <a:gd name="connsiteX6" fmla="*/ 139303 w 313142"/>
                <a:gd name="connsiteY6" fmla="*/ 300274 h 300274"/>
                <a:gd name="connsiteX7" fmla="*/ 0 w 313142"/>
                <a:gd name="connsiteY7" fmla="*/ 160971 h 300274"/>
                <a:gd name="connsiteX8" fmla="*/ 85080 w 313142"/>
                <a:gd name="connsiteY8" fmla="*/ 32615 h 300274"/>
                <a:gd name="connsiteX9" fmla="*/ 104378 w 313142"/>
                <a:gd name="connsiteY9" fmla="*/ 28719 h 300274"/>
                <a:gd name="connsiteX10" fmla="*/ 105535 w 313142"/>
                <a:gd name="connsiteY10" fmla="*/ 27698 h 300274"/>
                <a:gd name="connsiteX11" fmla="*/ 154917 w 313142"/>
                <a:gd name="connsiteY11" fmla="*/ 6265 h 300274"/>
                <a:gd name="connsiteX12" fmla="*/ 208400 w 313142"/>
                <a:gd name="connsiteY12" fmla="*/ 135 h 300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142" h="300274">
                  <a:moveTo>
                    <a:pt x="208400" y="135"/>
                  </a:moveTo>
                  <a:cubicBezTo>
                    <a:pt x="259786" y="2209"/>
                    <a:pt x="302335" y="27897"/>
                    <a:pt x="313142" y="68228"/>
                  </a:cubicBezTo>
                  <a:cubicBezTo>
                    <a:pt x="291800" y="61014"/>
                    <a:pt x="268462" y="57221"/>
                    <a:pt x="244356" y="56867"/>
                  </a:cubicBezTo>
                  <a:lnTo>
                    <a:pt x="231841" y="58448"/>
                  </a:lnTo>
                  <a:lnTo>
                    <a:pt x="237805" y="62469"/>
                  </a:lnTo>
                  <a:cubicBezTo>
                    <a:pt x="263014" y="87678"/>
                    <a:pt x="278606" y="122504"/>
                    <a:pt x="278606" y="160971"/>
                  </a:cubicBezTo>
                  <a:cubicBezTo>
                    <a:pt x="278606" y="237906"/>
                    <a:pt x="216238" y="300274"/>
                    <a:pt x="139303" y="300274"/>
                  </a:cubicBezTo>
                  <a:cubicBezTo>
                    <a:pt x="62368" y="300274"/>
                    <a:pt x="0" y="237906"/>
                    <a:pt x="0" y="160971"/>
                  </a:cubicBezTo>
                  <a:cubicBezTo>
                    <a:pt x="0" y="103270"/>
                    <a:pt x="35082" y="53763"/>
                    <a:pt x="85080" y="32615"/>
                  </a:cubicBezTo>
                  <a:lnTo>
                    <a:pt x="104378" y="28719"/>
                  </a:lnTo>
                  <a:lnTo>
                    <a:pt x="105535" y="27698"/>
                  </a:lnTo>
                  <a:cubicBezTo>
                    <a:pt x="120023" y="18535"/>
                    <a:pt x="136673" y="11154"/>
                    <a:pt x="154917" y="6265"/>
                  </a:cubicBezTo>
                  <a:cubicBezTo>
                    <a:pt x="173161" y="1377"/>
                    <a:pt x="191272" y="-556"/>
                    <a:pt x="208400" y="135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7" name="月 336">
              <a:extLst>
                <a:ext uri="{FF2B5EF4-FFF2-40B4-BE49-F238E27FC236}">
                  <a16:creationId xmlns:a16="http://schemas.microsoft.com/office/drawing/2014/main" id="{D008A8B2-AA9F-4A3A-9619-3FFA75AFE446}"/>
                </a:ext>
              </a:extLst>
            </p:cNvPr>
            <p:cNvSpPr/>
            <p:nvPr/>
          </p:nvSpPr>
          <p:spPr>
            <a:xfrm rot="4500000">
              <a:off x="1409185" y="2319062"/>
              <a:ext cx="90810" cy="181620"/>
            </a:xfrm>
            <a:prstGeom prst="moon">
              <a:avLst>
                <a:gd name="adj" fmla="val 87500"/>
              </a:avLst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06B09A97-27C4-4780-A0E2-36DC269C7E95}"/>
                </a:ext>
              </a:extLst>
            </p:cNvPr>
            <p:cNvGrpSpPr/>
            <p:nvPr/>
          </p:nvGrpSpPr>
          <p:grpSpPr>
            <a:xfrm rot="3547136">
              <a:off x="1236342" y="2920538"/>
              <a:ext cx="194417" cy="255902"/>
              <a:chOff x="2192346" y="2556800"/>
              <a:chExt cx="223439" cy="364866"/>
            </a:xfrm>
            <a:grpFill/>
          </p:grpSpPr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49D0F8A3-1E8D-4ECC-81E9-79077B1A1737}"/>
                  </a:ext>
                </a:extLst>
              </p:cNvPr>
              <p:cNvSpPr/>
              <p:nvPr/>
            </p:nvSpPr>
            <p:spPr>
              <a:xfrm rot="10800000">
                <a:off x="2192346" y="2652048"/>
                <a:ext cx="223439" cy="269618"/>
              </a:xfrm>
              <a:custGeom>
                <a:avLst/>
                <a:gdLst>
                  <a:gd name="connsiteX0" fmla="*/ 114821 w 223439"/>
                  <a:gd name="connsiteY0" fmla="*/ 269618 h 269618"/>
                  <a:gd name="connsiteX1" fmla="*/ 69102 w 223439"/>
                  <a:gd name="connsiteY1" fmla="*/ 269618 h 269618"/>
                  <a:gd name="connsiteX2" fmla="*/ 77579 w 223439"/>
                  <a:gd name="connsiteY2" fmla="*/ 106948 h 269618"/>
                  <a:gd name="connsiteX3" fmla="*/ 49929 w 223439"/>
                  <a:gd name="connsiteY3" fmla="*/ 103059 h 269618"/>
                  <a:gd name="connsiteX4" fmla="*/ 4045 w 223439"/>
                  <a:gd name="connsiteY4" fmla="*/ 61987 h 269618"/>
                  <a:gd name="connsiteX5" fmla="*/ 5164 w 223439"/>
                  <a:gd name="connsiteY5" fmla="*/ 62320 h 269618"/>
                  <a:gd name="connsiteX6" fmla="*/ 0 w 223439"/>
                  <a:gd name="connsiteY6" fmla="*/ 54002 h 269618"/>
                  <a:gd name="connsiteX7" fmla="*/ 92048 w 223439"/>
                  <a:gd name="connsiteY7" fmla="*/ 66232 h 269618"/>
                  <a:gd name="connsiteX8" fmla="*/ 157130 w 223439"/>
                  <a:gd name="connsiteY8" fmla="*/ 0 h 269618"/>
                  <a:gd name="connsiteX9" fmla="*/ 150998 w 223439"/>
                  <a:gd name="connsiteY9" fmla="*/ 57022 h 269618"/>
                  <a:gd name="connsiteX10" fmla="*/ 148695 w 223439"/>
                  <a:gd name="connsiteY10" fmla="*/ 59743 h 269618"/>
                  <a:gd name="connsiteX11" fmla="*/ 183515 w 223439"/>
                  <a:gd name="connsiteY11" fmla="*/ 43241 h 269618"/>
                  <a:gd name="connsiteX12" fmla="*/ 221628 w 223439"/>
                  <a:gd name="connsiteY12" fmla="*/ 987 h 269618"/>
                  <a:gd name="connsiteX13" fmla="*/ 132663 w 223439"/>
                  <a:gd name="connsiteY13" fmla="*/ 102205 h 269618"/>
                  <a:gd name="connsiteX14" fmla="*/ 106295 w 223439"/>
                  <a:gd name="connsiteY14" fmla="*/ 105998 h 269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23439" h="269618">
                    <a:moveTo>
                      <a:pt x="114821" y="269618"/>
                    </a:moveTo>
                    <a:lnTo>
                      <a:pt x="69102" y="269618"/>
                    </a:lnTo>
                    <a:lnTo>
                      <a:pt x="77579" y="106948"/>
                    </a:lnTo>
                    <a:lnTo>
                      <a:pt x="49929" y="103059"/>
                    </a:lnTo>
                    <a:cubicBezTo>
                      <a:pt x="26653" y="95781"/>
                      <a:pt x="9520" y="81515"/>
                      <a:pt x="4045" y="61987"/>
                    </a:cubicBezTo>
                    <a:lnTo>
                      <a:pt x="5164" y="62320"/>
                    </a:lnTo>
                    <a:lnTo>
                      <a:pt x="0" y="54002"/>
                    </a:lnTo>
                    <a:cubicBezTo>
                      <a:pt x="24969" y="72644"/>
                      <a:pt x="59892" y="77284"/>
                      <a:pt x="92048" y="66232"/>
                    </a:cubicBezTo>
                    <a:cubicBezTo>
                      <a:pt x="124204" y="55181"/>
                      <a:pt x="148896" y="30052"/>
                      <a:pt x="157130" y="0"/>
                    </a:cubicBezTo>
                    <a:cubicBezTo>
                      <a:pt x="163722" y="19181"/>
                      <a:pt x="160896" y="39567"/>
                      <a:pt x="150998" y="57022"/>
                    </a:cubicBezTo>
                    <a:lnTo>
                      <a:pt x="148695" y="59743"/>
                    </a:lnTo>
                    <a:lnTo>
                      <a:pt x="183515" y="43241"/>
                    </a:lnTo>
                    <a:cubicBezTo>
                      <a:pt x="200343" y="31095"/>
                      <a:pt x="213610" y="16604"/>
                      <a:pt x="221628" y="987"/>
                    </a:cubicBezTo>
                    <a:cubicBezTo>
                      <a:pt x="232578" y="40045"/>
                      <a:pt x="192746" y="85361"/>
                      <a:pt x="132663" y="102205"/>
                    </a:cubicBezTo>
                    <a:lnTo>
                      <a:pt x="106295" y="105998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台形 278">
                <a:extLst>
                  <a:ext uri="{FF2B5EF4-FFF2-40B4-BE49-F238E27FC236}">
                    <a16:creationId xmlns:a16="http://schemas.microsoft.com/office/drawing/2014/main" id="{224F35A3-F453-4C09-965A-53DE13D408A6}"/>
                  </a:ext>
                </a:extLst>
              </p:cNvPr>
              <p:cNvSpPr/>
              <p:nvPr/>
            </p:nvSpPr>
            <p:spPr>
              <a:xfrm rot="10800000">
                <a:off x="2241936" y="2556800"/>
                <a:ext cx="163777" cy="180709"/>
              </a:xfrm>
              <a:custGeom>
                <a:avLst/>
                <a:gdLst>
                  <a:gd name="connsiteX0" fmla="*/ 0 w 163777"/>
                  <a:gd name="connsiteY0" fmla="*/ 180709 h 180709"/>
                  <a:gd name="connsiteX1" fmla="*/ 59929 w 163777"/>
                  <a:gd name="connsiteY1" fmla="*/ 0 h 180709"/>
                  <a:gd name="connsiteX2" fmla="*/ 103848 w 163777"/>
                  <a:gd name="connsiteY2" fmla="*/ 0 h 180709"/>
                  <a:gd name="connsiteX3" fmla="*/ 163777 w 163777"/>
                  <a:gd name="connsiteY3" fmla="*/ 180709 h 180709"/>
                  <a:gd name="connsiteX4" fmla="*/ 0 w 163777"/>
                  <a:gd name="connsiteY4" fmla="*/ 180709 h 180709"/>
                  <a:gd name="connsiteX0" fmla="*/ 0 w 163777"/>
                  <a:gd name="connsiteY0" fmla="*/ 180709 h 327876"/>
                  <a:gd name="connsiteX1" fmla="*/ 59929 w 163777"/>
                  <a:gd name="connsiteY1" fmla="*/ 0 h 327876"/>
                  <a:gd name="connsiteX2" fmla="*/ 103848 w 163777"/>
                  <a:gd name="connsiteY2" fmla="*/ 0 h 327876"/>
                  <a:gd name="connsiteX3" fmla="*/ 163777 w 163777"/>
                  <a:gd name="connsiteY3" fmla="*/ 180709 h 327876"/>
                  <a:gd name="connsiteX4" fmla="*/ 32478 w 163777"/>
                  <a:gd name="connsiteY4" fmla="*/ 327876 h 327876"/>
                  <a:gd name="connsiteX5" fmla="*/ 0 w 163777"/>
                  <a:gd name="connsiteY5" fmla="*/ 180709 h 327876"/>
                  <a:gd name="connsiteX0" fmla="*/ 32478 w 163777"/>
                  <a:gd name="connsiteY0" fmla="*/ 327876 h 419316"/>
                  <a:gd name="connsiteX1" fmla="*/ 0 w 163777"/>
                  <a:gd name="connsiteY1" fmla="*/ 180709 h 419316"/>
                  <a:gd name="connsiteX2" fmla="*/ 59929 w 163777"/>
                  <a:gd name="connsiteY2" fmla="*/ 0 h 419316"/>
                  <a:gd name="connsiteX3" fmla="*/ 103848 w 163777"/>
                  <a:gd name="connsiteY3" fmla="*/ 0 h 419316"/>
                  <a:gd name="connsiteX4" fmla="*/ 163777 w 163777"/>
                  <a:gd name="connsiteY4" fmla="*/ 180709 h 419316"/>
                  <a:gd name="connsiteX5" fmla="*/ 123918 w 163777"/>
                  <a:gd name="connsiteY5" fmla="*/ 419316 h 419316"/>
                  <a:gd name="connsiteX0" fmla="*/ 32478 w 163777"/>
                  <a:gd name="connsiteY0" fmla="*/ 327876 h 327876"/>
                  <a:gd name="connsiteX1" fmla="*/ 0 w 163777"/>
                  <a:gd name="connsiteY1" fmla="*/ 180709 h 327876"/>
                  <a:gd name="connsiteX2" fmla="*/ 59929 w 163777"/>
                  <a:gd name="connsiteY2" fmla="*/ 0 h 327876"/>
                  <a:gd name="connsiteX3" fmla="*/ 103848 w 163777"/>
                  <a:gd name="connsiteY3" fmla="*/ 0 h 327876"/>
                  <a:gd name="connsiteX4" fmla="*/ 163777 w 163777"/>
                  <a:gd name="connsiteY4" fmla="*/ 180709 h 327876"/>
                  <a:gd name="connsiteX0" fmla="*/ 0 w 163777"/>
                  <a:gd name="connsiteY0" fmla="*/ 180709 h 180709"/>
                  <a:gd name="connsiteX1" fmla="*/ 59929 w 163777"/>
                  <a:gd name="connsiteY1" fmla="*/ 0 h 180709"/>
                  <a:gd name="connsiteX2" fmla="*/ 103848 w 163777"/>
                  <a:gd name="connsiteY2" fmla="*/ 0 h 180709"/>
                  <a:gd name="connsiteX3" fmla="*/ 163777 w 163777"/>
                  <a:gd name="connsiteY3" fmla="*/ 180709 h 180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3777" h="180709">
                    <a:moveTo>
                      <a:pt x="0" y="180709"/>
                    </a:moveTo>
                    <a:lnTo>
                      <a:pt x="59929" y="0"/>
                    </a:lnTo>
                    <a:lnTo>
                      <a:pt x="103848" y="0"/>
                    </a:lnTo>
                    <a:lnTo>
                      <a:pt x="163777" y="180709"/>
                    </a:lnTo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553EE92A-3C93-41D1-B6C3-558FF46B4F18}"/>
                </a:ext>
              </a:extLst>
            </p:cNvPr>
            <p:cNvGrpSpPr/>
            <p:nvPr/>
          </p:nvGrpSpPr>
          <p:grpSpPr>
            <a:xfrm rot="18052864" flipH="1">
              <a:off x="1753511" y="2920536"/>
              <a:ext cx="194417" cy="255902"/>
              <a:chOff x="2192346" y="2556800"/>
              <a:chExt cx="223439" cy="364866"/>
            </a:xfrm>
            <a:grpFill/>
          </p:grpSpPr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E14BE06B-B9F5-4E11-AD54-CE57AA5553CE}"/>
                  </a:ext>
                </a:extLst>
              </p:cNvPr>
              <p:cNvSpPr/>
              <p:nvPr/>
            </p:nvSpPr>
            <p:spPr>
              <a:xfrm rot="10800000">
                <a:off x="2192346" y="2652048"/>
                <a:ext cx="223439" cy="269618"/>
              </a:xfrm>
              <a:custGeom>
                <a:avLst/>
                <a:gdLst>
                  <a:gd name="connsiteX0" fmla="*/ 114821 w 223439"/>
                  <a:gd name="connsiteY0" fmla="*/ 269618 h 269618"/>
                  <a:gd name="connsiteX1" fmla="*/ 69102 w 223439"/>
                  <a:gd name="connsiteY1" fmla="*/ 269618 h 269618"/>
                  <a:gd name="connsiteX2" fmla="*/ 77579 w 223439"/>
                  <a:gd name="connsiteY2" fmla="*/ 106948 h 269618"/>
                  <a:gd name="connsiteX3" fmla="*/ 49929 w 223439"/>
                  <a:gd name="connsiteY3" fmla="*/ 103059 h 269618"/>
                  <a:gd name="connsiteX4" fmla="*/ 4045 w 223439"/>
                  <a:gd name="connsiteY4" fmla="*/ 61987 h 269618"/>
                  <a:gd name="connsiteX5" fmla="*/ 5164 w 223439"/>
                  <a:gd name="connsiteY5" fmla="*/ 62320 h 269618"/>
                  <a:gd name="connsiteX6" fmla="*/ 0 w 223439"/>
                  <a:gd name="connsiteY6" fmla="*/ 54002 h 269618"/>
                  <a:gd name="connsiteX7" fmla="*/ 92048 w 223439"/>
                  <a:gd name="connsiteY7" fmla="*/ 66232 h 269618"/>
                  <a:gd name="connsiteX8" fmla="*/ 157130 w 223439"/>
                  <a:gd name="connsiteY8" fmla="*/ 0 h 269618"/>
                  <a:gd name="connsiteX9" fmla="*/ 150998 w 223439"/>
                  <a:gd name="connsiteY9" fmla="*/ 57022 h 269618"/>
                  <a:gd name="connsiteX10" fmla="*/ 148695 w 223439"/>
                  <a:gd name="connsiteY10" fmla="*/ 59743 h 269618"/>
                  <a:gd name="connsiteX11" fmla="*/ 183515 w 223439"/>
                  <a:gd name="connsiteY11" fmla="*/ 43241 h 269618"/>
                  <a:gd name="connsiteX12" fmla="*/ 221628 w 223439"/>
                  <a:gd name="connsiteY12" fmla="*/ 987 h 269618"/>
                  <a:gd name="connsiteX13" fmla="*/ 132663 w 223439"/>
                  <a:gd name="connsiteY13" fmla="*/ 102205 h 269618"/>
                  <a:gd name="connsiteX14" fmla="*/ 106295 w 223439"/>
                  <a:gd name="connsiteY14" fmla="*/ 105998 h 269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23439" h="269618">
                    <a:moveTo>
                      <a:pt x="114821" y="269618"/>
                    </a:moveTo>
                    <a:lnTo>
                      <a:pt x="69102" y="269618"/>
                    </a:lnTo>
                    <a:lnTo>
                      <a:pt x="77579" y="106948"/>
                    </a:lnTo>
                    <a:lnTo>
                      <a:pt x="49929" y="103059"/>
                    </a:lnTo>
                    <a:cubicBezTo>
                      <a:pt x="26653" y="95781"/>
                      <a:pt x="9520" y="81515"/>
                      <a:pt x="4045" y="61987"/>
                    </a:cubicBezTo>
                    <a:lnTo>
                      <a:pt x="5164" y="62320"/>
                    </a:lnTo>
                    <a:lnTo>
                      <a:pt x="0" y="54002"/>
                    </a:lnTo>
                    <a:cubicBezTo>
                      <a:pt x="24969" y="72644"/>
                      <a:pt x="59892" y="77284"/>
                      <a:pt x="92048" y="66232"/>
                    </a:cubicBezTo>
                    <a:cubicBezTo>
                      <a:pt x="124204" y="55181"/>
                      <a:pt x="148896" y="30052"/>
                      <a:pt x="157130" y="0"/>
                    </a:cubicBezTo>
                    <a:cubicBezTo>
                      <a:pt x="163722" y="19181"/>
                      <a:pt x="160896" y="39567"/>
                      <a:pt x="150998" y="57022"/>
                    </a:cubicBezTo>
                    <a:lnTo>
                      <a:pt x="148695" y="59743"/>
                    </a:lnTo>
                    <a:lnTo>
                      <a:pt x="183515" y="43241"/>
                    </a:lnTo>
                    <a:cubicBezTo>
                      <a:pt x="200343" y="31095"/>
                      <a:pt x="213610" y="16604"/>
                      <a:pt x="221628" y="987"/>
                    </a:cubicBezTo>
                    <a:cubicBezTo>
                      <a:pt x="232578" y="40045"/>
                      <a:pt x="192746" y="85361"/>
                      <a:pt x="132663" y="102205"/>
                    </a:cubicBezTo>
                    <a:lnTo>
                      <a:pt x="106295" y="105998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台形 278">
                <a:extLst>
                  <a:ext uri="{FF2B5EF4-FFF2-40B4-BE49-F238E27FC236}">
                    <a16:creationId xmlns:a16="http://schemas.microsoft.com/office/drawing/2014/main" id="{D510ACC7-FDC3-4F8B-A73A-F54F698F0026}"/>
                  </a:ext>
                </a:extLst>
              </p:cNvPr>
              <p:cNvSpPr/>
              <p:nvPr/>
            </p:nvSpPr>
            <p:spPr>
              <a:xfrm rot="10800000">
                <a:off x="2241936" y="2556800"/>
                <a:ext cx="163777" cy="180709"/>
              </a:xfrm>
              <a:custGeom>
                <a:avLst/>
                <a:gdLst>
                  <a:gd name="connsiteX0" fmla="*/ 0 w 163777"/>
                  <a:gd name="connsiteY0" fmla="*/ 180709 h 180709"/>
                  <a:gd name="connsiteX1" fmla="*/ 59929 w 163777"/>
                  <a:gd name="connsiteY1" fmla="*/ 0 h 180709"/>
                  <a:gd name="connsiteX2" fmla="*/ 103848 w 163777"/>
                  <a:gd name="connsiteY2" fmla="*/ 0 h 180709"/>
                  <a:gd name="connsiteX3" fmla="*/ 163777 w 163777"/>
                  <a:gd name="connsiteY3" fmla="*/ 180709 h 180709"/>
                  <a:gd name="connsiteX4" fmla="*/ 0 w 163777"/>
                  <a:gd name="connsiteY4" fmla="*/ 180709 h 180709"/>
                  <a:gd name="connsiteX0" fmla="*/ 0 w 163777"/>
                  <a:gd name="connsiteY0" fmla="*/ 180709 h 327876"/>
                  <a:gd name="connsiteX1" fmla="*/ 59929 w 163777"/>
                  <a:gd name="connsiteY1" fmla="*/ 0 h 327876"/>
                  <a:gd name="connsiteX2" fmla="*/ 103848 w 163777"/>
                  <a:gd name="connsiteY2" fmla="*/ 0 h 327876"/>
                  <a:gd name="connsiteX3" fmla="*/ 163777 w 163777"/>
                  <a:gd name="connsiteY3" fmla="*/ 180709 h 327876"/>
                  <a:gd name="connsiteX4" fmla="*/ 32478 w 163777"/>
                  <a:gd name="connsiteY4" fmla="*/ 327876 h 327876"/>
                  <a:gd name="connsiteX5" fmla="*/ 0 w 163777"/>
                  <a:gd name="connsiteY5" fmla="*/ 180709 h 327876"/>
                  <a:gd name="connsiteX0" fmla="*/ 32478 w 163777"/>
                  <a:gd name="connsiteY0" fmla="*/ 327876 h 419316"/>
                  <a:gd name="connsiteX1" fmla="*/ 0 w 163777"/>
                  <a:gd name="connsiteY1" fmla="*/ 180709 h 419316"/>
                  <a:gd name="connsiteX2" fmla="*/ 59929 w 163777"/>
                  <a:gd name="connsiteY2" fmla="*/ 0 h 419316"/>
                  <a:gd name="connsiteX3" fmla="*/ 103848 w 163777"/>
                  <a:gd name="connsiteY3" fmla="*/ 0 h 419316"/>
                  <a:gd name="connsiteX4" fmla="*/ 163777 w 163777"/>
                  <a:gd name="connsiteY4" fmla="*/ 180709 h 419316"/>
                  <a:gd name="connsiteX5" fmla="*/ 123918 w 163777"/>
                  <a:gd name="connsiteY5" fmla="*/ 419316 h 419316"/>
                  <a:gd name="connsiteX0" fmla="*/ 32478 w 163777"/>
                  <a:gd name="connsiteY0" fmla="*/ 327876 h 327876"/>
                  <a:gd name="connsiteX1" fmla="*/ 0 w 163777"/>
                  <a:gd name="connsiteY1" fmla="*/ 180709 h 327876"/>
                  <a:gd name="connsiteX2" fmla="*/ 59929 w 163777"/>
                  <a:gd name="connsiteY2" fmla="*/ 0 h 327876"/>
                  <a:gd name="connsiteX3" fmla="*/ 103848 w 163777"/>
                  <a:gd name="connsiteY3" fmla="*/ 0 h 327876"/>
                  <a:gd name="connsiteX4" fmla="*/ 163777 w 163777"/>
                  <a:gd name="connsiteY4" fmla="*/ 180709 h 327876"/>
                  <a:gd name="connsiteX0" fmla="*/ 0 w 163777"/>
                  <a:gd name="connsiteY0" fmla="*/ 180709 h 180709"/>
                  <a:gd name="connsiteX1" fmla="*/ 59929 w 163777"/>
                  <a:gd name="connsiteY1" fmla="*/ 0 h 180709"/>
                  <a:gd name="connsiteX2" fmla="*/ 103848 w 163777"/>
                  <a:gd name="connsiteY2" fmla="*/ 0 h 180709"/>
                  <a:gd name="connsiteX3" fmla="*/ 163777 w 163777"/>
                  <a:gd name="connsiteY3" fmla="*/ 180709 h 180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3777" h="180709">
                    <a:moveTo>
                      <a:pt x="0" y="180709"/>
                    </a:moveTo>
                    <a:lnTo>
                      <a:pt x="59929" y="0"/>
                    </a:lnTo>
                    <a:lnTo>
                      <a:pt x="103848" y="0"/>
                    </a:lnTo>
                    <a:lnTo>
                      <a:pt x="163777" y="180709"/>
                    </a:lnTo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0" name="楕円 339">
              <a:extLst>
                <a:ext uri="{FF2B5EF4-FFF2-40B4-BE49-F238E27FC236}">
                  <a16:creationId xmlns:a16="http://schemas.microsoft.com/office/drawing/2014/main" id="{15921F41-4FA4-4B32-B13D-665B5FD11A07}"/>
                </a:ext>
              </a:extLst>
            </p:cNvPr>
            <p:cNvSpPr/>
            <p:nvPr/>
          </p:nvSpPr>
          <p:spPr>
            <a:xfrm>
              <a:off x="1573799" y="2288691"/>
              <a:ext cx="91465" cy="91465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1" name="楕円 340">
              <a:extLst>
                <a:ext uri="{FF2B5EF4-FFF2-40B4-BE49-F238E27FC236}">
                  <a16:creationId xmlns:a16="http://schemas.microsoft.com/office/drawing/2014/main" id="{A3EBF144-AD00-4299-94CE-2557C46AD3B0}"/>
                </a:ext>
              </a:extLst>
            </p:cNvPr>
            <p:cNvSpPr/>
            <p:nvPr/>
          </p:nvSpPr>
          <p:spPr>
            <a:xfrm>
              <a:off x="1593330" y="2309459"/>
              <a:ext cx="47351" cy="47351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5" name="グループ化 364">
            <a:extLst>
              <a:ext uri="{FF2B5EF4-FFF2-40B4-BE49-F238E27FC236}">
                <a16:creationId xmlns:a16="http://schemas.microsoft.com/office/drawing/2014/main" id="{89698B35-D41A-4BD8-BB09-D07070416AE6}"/>
              </a:ext>
            </a:extLst>
          </p:cNvPr>
          <p:cNvGrpSpPr/>
          <p:nvPr/>
        </p:nvGrpSpPr>
        <p:grpSpPr>
          <a:xfrm>
            <a:off x="6740305" y="3807848"/>
            <a:ext cx="2377236" cy="2571455"/>
            <a:chOff x="3823898" y="3812817"/>
            <a:chExt cx="2377236" cy="2571455"/>
          </a:xfrm>
        </p:grpSpPr>
        <p:sp>
          <p:nvSpPr>
            <p:cNvPr id="366" name="楕円 365">
              <a:extLst>
                <a:ext uri="{FF2B5EF4-FFF2-40B4-BE49-F238E27FC236}">
                  <a16:creationId xmlns:a16="http://schemas.microsoft.com/office/drawing/2014/main" id="{01270642-0A01-49CA-8D2A-84DFB1E0A450}"/>
                </a:ext>
              </a:extLst>
            </p:cNvPr>
            <p:cNvSpPr/>
            <p:nvPr/>
          </p:nvSpPr>
          <p:spPr>
            <a:xfrm>
              <a:off x="4222314" y="6085822"/>
              <a:ext cx="1625600" cy="29845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7" name="グループ化 366">
              <a:extLst>
                <a:ext uri="{FF2B5EF4-FFF2-40B4-BE49-F238E27FC236}">
                  <a16:creationId xmlns:a16="http://schemas.microsoft.com/office/drawing/2014/main" id="{D5AB547A-D25A-4AAF-A2F6-970A47A7E577}"/>
                </a:ext>
              </a:extLst>
            </p:cNvPr>
            <p:cNvGrpSpPr/>
            <p:nvPr/>
          </p:nvGrpSpPr>
          <p:grpSpPr>
            <a:xfrm>
              <a:off x="3823898" y="3812817"/>
              <a:ext cx="2377236" cy="2441934"/>
              <a:chOff x="3754048" y="3754112"/>
              <a:chExt cx="2564202" cy="2633988"/>
            </a:xfrm>
          </p:grpSpPr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40B4B3DA-6BC6-4124-A026-14491FF138BC}"/>
                  </a:ext>
                </a:extLst>
              </p:cNvPr>
              <p:cNvSpPr/>
              <p:nvPr/>
            </p:nvSpPr>
            <p:spPr>
              <a:xfrm>
                <a:off x="4306498" y="48120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EA5475FF-4C3A-438E-8F6F-50995008C44B}"/>
                  </a:ext>
                </a:extLst>
              </p:cNvPr>
              <p:cNvSpPr/>
              <p:nvPr/>
            </p:nvSpPr>
            <p:spPr>
              <a:xfrm>
                <a:off x="4687498" y="42532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E8C26FF7-63A7-4947-A8F4-3D0F7B436615}"/>
                  </a:ext>
                </a:extLst>
              </p:cNvPr>
              <p:cNvSpPr/>
              <p:nvPr/>
            </p:nvSpPr>
            <p:spPr>
              <a:xfrm>
                <a:off x="5017698" y="43675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ADCECE88-703F-4CA9-9866-A85B53DA2DA3}"/>
                  </a:ext>
                </a:extLst>
              </p:cNvPr>
              <p:cNvSpPr/>
              <p:nvPr/>
            </p:nvSpPr>
            <p:spPr>
              <a:xfrm>
                <a:off x="4687498" y="51041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AE35F6D5-D7DC-44F7-9302-2BE6D8AD6A8C}"/>
                  </a:ext>
                </a:extLst>
              </p:cNvPr>
              <p:cNvSpPr/>
              <p:nvPr/>
            </p:nvSpPr>
            <p:spPr>
              <a:xfrm>
                <a:off x="5443148" y="497076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0701EC17-9E44-43AD-BCA7-5E7D1E77E863}"/>
                  </a:ext>
                </a:extLst>
              </p:cNvPr>
              <p:cNvSpPr/>
              <p:nvPr/>
            </p:nvSpPr>
            <p:spPr>
              <a:xfrm>
                <a:off x="4477948" y="450086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2B836E22-2DFB-47CD-B73B-E15013240D53}"/>
                  </a:ext>
                </a:extLst>
              </p:cNvPr>
              <p:cNvSpPr/>
              <p:nvPr/>
            </p:nvSpPr>
            <p:spPr>
              <a:xfrm>
                <a:off x="4992298" y="48272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9B727A6D-23CC-43B3-B977-560DFF761FEF}"/>
                  </a:ext>
                </a:extLst>
              </p:cNvPr>
              <p:cNvSpPr/>
              <p:nvPr/>
            </p:nvSpPr>
            <p:spPr>
              <a:xfrm>
                <a:off x="3993960" y="3949700"/>
                <a:ext cx="2039406" cy="2438400"/>
              </a:xfrm>
              <a:custGeom>
                <a:avLst/>
                <a:gdLst>
                  <a:gd name="connsiteX0" fmla="*/ 1051514 w 2039406"/>
                  <a:gd name="connsiteY0" fmla="*/ 0 h 2438400"/>
                  <a:gd name="connsiteX1" fmla="*/ 1074619 w 2039406"/>
                  <a:gd name="connsiteY1" fmla="*/ 0 h 2438400"/>
                  <a:gd name="connsiteX2" fmla="*/ 1103289 w 2039406"/>
                  <a:gd name="connsiteY2" fmla="*/ 672336 h 2438400"/>
                  <a:gd name="connsiteX3" fmla="*/ 1672732 w 2039406"/>
                  <a:gd name="connsiteY3" fmla="*/ 401047 h 2438400"/>
                  <a:gd name="connsiteX4" fmla="*/ 1681631 w 2039406"/>
                  <a:gd name="connsiteY4" fmla="*/ 418228 h 2438400"/>
                  <a:gd name="connsiteX5" fmla="*/ 1107285 w 2039406"/>
                  <a:gd name="connsiteY5" fmla="*/ 740407 h 2438400"/>
                  <a:gd name="connsiteX6" fmla="*/ 1106093 w 2039406"/>
                  <a:gd name="connsiteY6" fmla="*/ 738105 h 2438400"/>
                  <a:gd name="connsiteX7" fmla="*/ 1120752 w 2039406"/>
                  <a:gd name="connsiteY7" fmla="*/ 1081870 h 2438400"/>
                  <a:gd name="connsiteX8" fmla="*/ 1826656 w 2039406"/>
                  <a:gd name="connsiteY8" fmla="*/ 829459 h 2438400"/>
                  <a:gd name="connsiteX9" fmla="*/ 1836679 w 2039406"/>
                  <a:gd name="connsiteY9" fmla="*/ 854393 h 2438400"/>
                  <a:gd name="connsiteX10" fmla="*/ 1124648 w 2039406"/>
                  <a:gd name="connsiteY10" fmla="*/ 1173244 h 2438400"/>
                  <a:gd name="connsiteX11" fmla="*/ 1142083 w 2039406"/>
                  <a:gd name="connsiteY11" fmla="*/ 1582112 h 2438400"/>
                  <a:gd name="connsiteX12" fmla="*/ 2026580 w 2039406"/>
                  <a:gd name="connsiteY12" fmla="*/ 1157513 h 2438400"/>
                  <a:gd name="connsiteX13" fmla="*/ 2039406 w 2039406"/>
                  <a:gd name="connsiteY13" fmla="*/ 1182276 h 2438400"/>
                  <a:gd name="connsiteX14" fmla="*/ 1146249 w 2039406"/>
                  <a:gd name="connsiteY14" fmla="*/ 1679825 h 2438400"/>
                  <a:gd name="connsiteX15" fmla="*/ 1178596 w 2039406"/>
                  <a:gd name="connsiteY15" fmla="*/ 2438400 h 2438400"/>
                  <a:gd name="connsiteX16" fmla="*/ 947537 w 2039406"/>
                  <a:gd name="connsiteY16" fmla="*/ 2438400 h 2438400"/>
                  <a:gd name="connsiteX17" fmla="*/ 986505 w 2039406"/>
                  <a:gd name="connsiteY17" fmla="*/ 1524566 h 2438400"/>
                  <a:gd name="connsiteX18" fmla="*/ 0 w 2039406"/>
                  <a:gd name="connsiteY18" fmla="*/ 1057417 h 2438400"/>
                  <a:gd name="connsiteX19" fmla="*/ 11038 w 2039406"/>
                  <a:gd name="connsiteY19" fmla="*/ 1032328 h 2438400"/>
                  <a:gd name="connsiteX20" fmla="*/ 990486 w 2039406"/>
                  <a:gd name="connsiteY20" fmla="*/ 1431187 h 2438400"/>
                  <a:gd name="connsiteX21" fmla="*/ 1003220 w 2039406"/>
                  <a:gd name="connsiteY21" fmla="*/ 1132565 h 2438400"/>
                  <a:gd name="connsiteX22" fmla="*/ 373489 w 2039406"/>
                  <a:gd name="connsiteY22" fmla="*/ 731319 h 2438400"/>
                  <a:gd name="connsiteX23" fmla="*/ 386028 w 2039406"/>
                  <a:gd name="connsiteY23" fmla="*/ 709982 h 2438400"/>
                  <a:gd name="connsiteX24" fmla="*/ 1006935 w 2039406"/>
                  <a:gd name="connsiteY24" fmla="*/ 1045437 h 2438400"/>
                  <a:gd name="connsiteX25" fmla="*/ 1008435 w 2039406"/>
                  <a:gd name="connsiteY25" fmla="*/ 1010273 h 2438400"/>
                  <a:gd name="connsiteX26" fmla="*/ 714844 w 2039406"/>
                  <a:gd name="connsiteY26" fmla="*/ 205846 h 2438400"/>
                  <a:gd name="connsiteX27" fmla="*/ 740013 w 2039406"/>
                  <a:gd name="connsiteY27" fmla="*/ 195676 h 2438400"/>
                  <a:gd name="connsiteX28" fmla="*/ 1016620 w 2039406"/>
                  <a:gd name="connsiteY28" fmla="*/ 818329 h 243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039406" h="2438400">
                    <a:moveTo>
                      <a:pt x="1051514" y="0"/>
                    </a:moveTo>
                    <a:lnTo>
                      <a:pt x="1074619" y="0"/>
                    </a:lnTo>
                    <a:lnTo>
                      <a:pt x="1103289" y="672336"/>
                    </a:lnTo>
                    <a:lnTo>
                      <a:pt x="1672732" y="401047"/>
                    </a:lnTo>
                    <a:lnTo>
                      <a:pt x="1681631" y="418228"/>
                    </a:lnTo>
                    <a:lnTo>
                      <a:pt x="1107285" y="740407"/>
                    </a:lnTo>
                    <a:lnTo>
                      <a:pt x="1106093" y="738105"/>
                    </a:lnTo>
                    <a:lnTo>
                      <a:pt x="1120752" y="1081870"/>
                    </a:lnTo>
                    <a:lnTo>
                      <a:pt x="1826656" y="829459"/>
                    </a:lnTo>
                    <a:lnTo>
                      <a:pt x="1836679" y="854393"/>
                    </a:lnTo>
                    <a:lnTo>
                      <a:pt x="1124648" y="1173244"/>
                    </a:lnTo>
                    <a:lnTo>
                      <a:pt x="1142083" y="1582112"/>
                    </a:lnTo>
                    <a:lnTo>
                      <a:pt x="2026580" y="1157513"/>
                    </a:lnTo>
                    <a:lnTo>
                      <a:pt x="2039406" y="1182276"/>
                    </a:lnTo>
                    <a:lnTo>
                      <a:pt x="1146249" y="1679825"/>
                    </a:lnTo>
                    <a:lnTo>
                      <a:pt x="1178596" y="2438400"/>
                    </a:lnTo>
                    <a:lnTo>
                      <a:pt x="947537" y="2438400"/>
                    </a:lnTo>
                    <a:lnTo>
                      <a:pt x="986505" y="1524566"/>
                    </a:lnTo>
                    <a:lnTo>
                      <a:pt x="0" y="1057417"/>
                    </a:lnTo>
                    <a:lnTo>
                      <a:pt x="11038" y="1032328"/>
                    </a:lnTo>
                    <a:lnTo>
                      <a:pt x="990486" y="1431187"/>
                    </a:lnTo>
                    <a:lnTo>
                      <a:pt x="1003220" y="1132565"/>
                    </a:lnTo>
                    <a:lnTo>
                      <a:pt x="373489" y="731319"/>
                    </a:lnTo>
                    <a:lnTo>
                      <a:pt x="386028" y="709982"/>
                    </a:lnTo>
                    <a:lnTo>
                      <a:pt x="1006935" y="1045437"/>
                    </a:lnTo>
                    <a:lnTo>
                      <a:pt x="1008435" y="1010273"/>
                    </a:lnTo>
                    <a:lnTo>
                      <a:pt x="714844" y="205846"/>
                    </a:lnTo>
                    <a:lnTo>
                      <a:pt x="740013" y="195676"/>
                    </a:lnTo>
                    <a:lnTo>
                      <a:pt x="1016620" y="818329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CA4245EA-A644-460C-B0A6-6383A821FD15}"/>
                  </a:ext>
                </a:extLst>
              </p:cNvPr>
              <p:cNvSpPr/>
              <p:nvPr/>
            </p:nvSpPr>
            <p:spPr>
              <a:xfrm>
                <a:off x="3754048" y="48209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63F536ED-6F52-4964-B03A-04721885F5C0}"/>
                  </a:ext>
                </a:extLst>
              </p:cNvPr>
              <p:cNvSpPr/>
              <p:nvPr/>
            </p:nvSpPr>
            <p:spPr>
              <a:xfrm>
                <a:off x="4122348" y="4592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368DC2AB-BC89-496D-A7E2-95FAE2B17586}"/>
                  </a:ext>
                </a:extLst>
              </p:cNvPr>
              <p:cNvSpPr/>
              <p:nvPr/>
            </p:nvSpPr>
            <p:spPr>
              <a:xfrm>
                <a:off x="4293798" y="4084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FE5DD52F-5608-4243-8B5D-7C0101EA3BFF}"/>
                  </a:ext>
                </a:extLst>
              </p:cNvPr>
              <p:cNvSpPr/>
              <p:nvPr/>
            </p:nvSpPr>
            <p:spPr>
              <a:xfrm>
                <a:off x="4871648" y="37541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8ECCA09B-EF61-4C30-930F-B00535EED950}"/>
                  </a:ext>
                </a:extLst>
              </p:cNvPr>
              <p:cNvSpPr/>
              <p:nvPr/>
            </p:nvSpPr>
            <p:spPr>
              <a:xfrm>
                <a:off x="5354248" y="41795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2D113916-C344-47E6-AAD6-8AF3D135BD23}"/>
                  </a:ext>
                </a:extLst>
              </p:cNvPr>
              <p:cNvSpPr/>
              <p:nvPr/>
            </p:nvSpPr>
            <p:spPr>
              <a:xfrm>
                <a:off x="5468548" y="4592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AFE39BC8-75C3-4C3D-A2C2-CE5300E1E1A1}"/>
                  </a:ext>
                </a:extLst>
              </p:cNvPr>
              <p:cNvSpPr/>
              <p:nvPr/>
            </p:nvSpPr>
            <p:spPr>
              <a:xfrm>
                <a:off x="5639998" y="49796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73104C28-18D3-4834-8315-C49C986831BC}"/>
                  </a:ext>
                </a:extLst>
              </p:cNvPr>
              <p:cNvSpPr/>
              <p:nvPr/>
            </p:nvSpPr>
            <p:spPr>
              <a:xfrm>
                <a:off x="3959391" y="50215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EEAA9450-51C9-4805-9101-EF1720B1F937}"/>
                  </a:ext>
                </a:extLst>
              </p:cNvPr>
              <p:cNvSpPr/>
              <p:nvPr/>
            </p:nvSpPr>
            <p:spPr>
              <a:xfrm>
                <a:off x="5445291" y="515491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58C260CD-43F5-4BF9-8D01-6D8E5978BC53}"/>
                  </a:ext>
                </a:extLst>
              </p:cNvPr>
              <p:cNvSpPr/>
              <p:nvPr/>
            </p:nvSpPr>
            <p:spPr>
              <a:xfrm>
                <a:off x="4524541" y="476121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D06425C5-59BE-4F18-AABA-22B468EB61D8}"/>
                  </a:ext>
                </a:extLst>
              </p:cNvPr>
              <p:cNvSpPr/>
              <p:nvPr/>
            </p:nvSpPr>
            <p:spPr>
              <a:xfrm>
                <a:off x="4708691" y="46405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B40A5898-F2ED-4586-90FE-3FDF12E2FFC7}"/>
                  </a:ext>
                </a:extLst>
              </p:cNvPr>
              <p:cNvSpPr/>
              <p:nvPr/>
            </p:nvSpPr>
            <p:spPr>
              <a:xfrm>
                <a:off x="5235741" y="43357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AB1103F2-5809-46D5-8883-CA2AFD89B106}"/>
                  </a:ext>
                </a:extLst>
              </p:cNvPr>
              <p:cNvSpPr/>
              <p:nvPr/>
            </p:nvSpPr>
            <p:spPr>
              <a:xfrm>
                <a:off x="4543590" y="38849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A4AE4C3E-EF5F-4566-9D60-9D14C301D809}"/>
                  </a:ext>
                </a:extLst>
              </p:cNvPr>
              <p:cNvSpPr/>
              <p:nvPr/>
            </p:nvSpPr>
            <p:spPr>
              <a:xfrm>
                <a:off x="4365790" y="51549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0D4A6A33-3D48-4B6D-88BF-11920CC6691F}"/>
                  </a:ext>
                </a:extLst>
              </p:cNvPr>
              <p:cNvSpPr/>
              <p:nvPr/>
            </p:nvSpPr>
            <p:spPr>
              <a:xfrm>
                <a:off x="4708690" y="53200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4D90A3EE-23D0-4458-A1F1-91C34A342C9F}"/>
                  </a:ext>
                </a:extLst>
              </p:cNvPr>
              <p:cNvSpPr/>
              <p:nvPr/>
            </p:nvSpPr>
            <p:spPr>
              <a:xfrm>
                <a:off x="5172240" y="521206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ED9D7E8D-EA6E-4431-913D-361E957C422D}"/>
                  </a:ext>
                </a:extLst>
              </p:cNvPr>
              <p:cNvSpPr/>
              <p:nvPr/>
            </p:nvSpPr>
            <p:spPr>
              <a:xfrm>
                <a:off x="4617648" y="49225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9ED6581-FEAB-4D27-ACE7-4C3AA5F1E68F}"/>
              </a:ext>
            </a:extLst>
          </p:cNvPr>
          <p:cNvGrpSpPr/>
          <p:nvPr/>
        </p:nvGrpSpPr>
        <p:grpSpPr>
          <a:xfrm>
            <a:off x="739756" y="3928279"/>
            <a:ext cx="2535766" cy="2434398"/>
            <a:chOff x="739756" y="3958004"/>
            <a:chExt cx="2535766" cy="2434398"/>
          </a:xfrm>
        </p:grpSpPr>
        <p:sp>
          <p:nvSpPr>
            <p:cNvPr id="516" name="楕円 515">
              <a:extLst>
                <a:ext uri="{FF2B5EF4-FFF2-40B4-BE49-F238E27FC236}">
                  <a16:creationId xmlns:a16="http://schemas.microsoft.com/office/drawing/2014/main" id="{D633806F-AF29-46AA-A3C1-A9AE7406827B}"/>
                </a:ext>
              </a:extLst>
            </p:cNvPr>
            <p:cNvSpPr/>
            <p:nvPr/>
          </p:nvSpPr>
          <p:spPr>
            <a:xfrm>
              <a:off x="841124" y="3958004"/>
              <a:ext cx="2434398" cy="2434398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3" name="グループ化 392">
              <a:extLst>
                <a:ext uri="{FF2B5EF4-FFF2-40B4-BE49-F238E27FC236}">
                  <a16:creationId xmlns:a16="http://schemas.microsoft.com/office/drawing/2014/main" id="{55080DFD-3B65-4AF9-B95A-DEDF3CCF8E5B}"/>
                </a:ext>
              </a:extLst>
            </p:cNvPr>
            <p:cNvGrpSpPr/>
            <p:nvPr/>
          </p:nvGrpSpPr>
          <p:grpSpPr>
            <a:xfrm>
              <a:off x="739756" y="4362204"/>
              <a:ext cx="2483250" cy="1529926"/>
              <a:chOff x="835543" y="956734"/>
              <a:chExt cx="4166693" cy="2567092"/>
            </a:xfrm>
          </p:grpSpPr>
          <p:sp>
            <p:nvSpPr>
              <p:cNvPr id="394" name="楕円 736">
                <a:extLst>
                  <a:ext uri="{FF2B5EF4-FFF2-40B4-BE49-F238E27FC236}">
                    <a16:creationId xmlns:a16="http://schemas.microsoft.com/office/drawing/2014/main" id="{A5D03AE7-5612-4C5F-A052-3B7D30C52BC8}"/>
                  </a:ext>
                </a:extLst>
              </p:cNvPr>
              <p:cNvSpPr/>
              <p:nvPr/>
            </p:nvSpPr>
            <p:spPr>
              <a:xfrm rot="8361649">
                <a:off x="1191746" y="2133450"/>
                <a:ext cx="285678" cy="673022"/>
              </a:xfrm>
              <a:custGeom>
                <a:avLst/>
                <a:gdLst>
                  <a:gd name="connsiteX0" fmla="*/ 0 w 638554"/>
                  <a:gd name="connsiteY0" fmla="*/ 491265 h 982530"/>
                  <a:gd name="connsiteX1" fmla="*/ 319277 w 638554"/>
                  <a:gd name="connsiteY1" fmla="*/ 0 h 982530"/>
                  <a:gd name="connsiteX2" fmla="*/ 638554 w 638554"/>
                  <a:gd name="connsiteY2" fmla="*/ 491265 h 982530"/>
                  <a:gd name="connsiteX3" fmla="*/ 319277 w 638554"/>
                  <a:gd name="connsiteY3" fmla="*/ 982530 h 982530"/>
                  <a:gd name="connsiteX4" fmla="*/ 0 w 638554"/>
                  <a:gd name="connsiteY4" fmla="*/ 491265 h 982530"/>
                  <a:gd name="connsiteX0" fmla="*/ 6 w 638560"/>
                  <a:gd name="connsiteY0" fmla="*/ 491265 h 1160330"/>
                  <a:gd name="connsiteX1" fmla="*/ 319283 w 638560"/>
                  <a:gd name="connsiteY1" fmla="*/ 0 h 1160330"/>
                  <a:gd name="connsiteX2" fmla="*/ 638560 w 638560"/>
                  <a:gd name="connsiteY2" fmla="*/ 491265 h 1160330"/>
                  <a:gd name="connsiteX3" fmla="*/ 312933 w 638560"/>
                  <a:gd name="connsiteY3" fmla="*/ 1160330 h 1160330"/>
                  <a:gd name="connsiteX4" fmla="*/ 6 w 638560"/>
                  <a:gd name="connsiteY4" fmla="*/ 491265 h 1160330"/>
                  <a:gd name="connsiteX0" fmla="*/ 89 w 638643"/>
                  <a:gd name="connsiteY0" fmla="*/ 491265 h 1166680"/>
                  <a:gd name="connsiteX1" fmla="*/ 319366 w 638643"/>
                  <a:gd name="connsiteY1" fmla="*/ 0 h 1166680"/>
                  <a:gd name="connsiteX2" fmla="*/ 638643 w 638643"/>
                  <a:gd name="connsiteY2" fmla="*/ 491265 h 1166680"/>
                  <a:gd name="connsiteX3" fmla="*/ 344766 w 638643"/>
                  <a:gd name="connsiteY3" fmla="*/ 1166680 h 1166680"/>
                  <a:gd name="connsiteX4" fmla="*/ 89 w 638643"/>
                  <a:gd name="connsiteY4" fmla="*/ 491265 h 1166680"/>
                  <a:gd name="connsiteX0" fmla="*/ 89 w 638643"/>
                  <a:gd name="connsiteY0" fmla="*/ 491265 h 1166680"/>
                  <a:gd name="connsiteX1" fmla="*/ 319366 w 638643"/>
                  <a:gd name="connsiteY1" fmla="*/ 0 h 1166680"/>
                  <a:gd name="connsiteX2" fmla="*/ 638643 w 638643"/>
                  <a:gd name="connsiteY2" fmla="*/ 491265 h 1166680"/>
                  <a:gd name="connsiteX3" fmla="*/ 344766 w 638643"/>
                  <a:gd name="connsiteY3" fmla="*/ 1166680 h 1166680"/>
                  <a:gd name="connsiteX4" fmla="*/ 89 w 638643"/>
                  <a:gd name="connsiteY4" fmla="*/ 491265 h 1166680"/>
                  <a:gd name="connsiteX0" fmla="*/ 89 w 638643"/>
                  <a:gd name="connsiteY0" fmla="*/ 491265 h 1166680"/>
                  <a:gd name="connsiteX1" fmla="*/ 319366 w 638643"/>
                  <a:gd name="connsiteY1" fmla="*/ 0 h 1166680"/>
                  <a:gd name="connsiteX2" fmla="*/ 638643 w 638643"/>
                  <a:gd name="connsiteY2" fmla="*/ 491265 h 1166680"/>
                  <a:gd name="connsiteX3" fmla="*/ 344766 w 638643"/>
                  <a:gd name="connsiteY3" fmla="*/ 1166680 h 1166680"/>
                  <a:gd name="connsiteX4" fmla="*/ 89 w 638643"/>
                  <a:gd name="connsiteY4" fmla="*/ 491265 h 1166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643" h="1166680">
                    <a:moveTo>
                      <a:pt x="89" y="491265"/>
                    </a:moveTo>
                    <a:cubicBezTo>
                      <a:pt x="-4144" y="296818"/>
                      <a:pt x="143034" y="0"/>
                      <a:pt x="319366" y="0"/>
                    </a:cubicBezTo>
                    <a:cubicBezTo>
                      <a:pt x="495698" y="0"/>
                      <a:pt x="638643" y="219947"/>
                      <a:pt x="638643" y="491265"/>
                    </a:cubicBezTo>
                    <a:cubicBezTo>
                      <a:pt x="638643" y="762583"/>
                      <a:pt x="508398" y="1046030"/>
                      <a:pt x="344766" y="1166680"/>
                    </a:cubicBezTo>
                    <a:cubicBezTo>
                      <a:pt x="187484" y="1065080"/>
                      <a:pt x="4322" y="685712"/>
                      <a:pt x="89" y="491265"/>
                    </a:cubicBezTo>
                    <a:close/>
                  </a:path>
                </a:pathLst>
              </a:custGeom>
              <a:solidFill>
                <a:srgbClr val="99CC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C55937E2-4B74-480C-8F92-3F46A6544582}"/>
                  </a:ext>
                </a:extLst>
              </p:cNvPr>
              <p:cNvSpPr/>
              <p:nvPr/>
            </p:nvSpPr>
            <p:spPr>
              <a:xfrm>
                <a:off x="835543" y="1352192"/>
                <a:ext cx="4166693" cy="1689100"/>
              </a:xfrm>
              <a:custGeom>
                <a:avLst/>
                <a:gdLst>
                  <a:gd name="connsiteX0" fmla="*/ 0 w 4425950"/>
                  <a:gd name="connsiteY0" fmla="*/ 1416050 h 1644650"/>
                  <a:gd name="connsiteX1" fmla="*/ 1282700 w 4425950"/>
                  <a:gd name="connsiteY1" fmla="*/ 1358900 h 1644650"/>
                  <a:gd name="connsiteX2" fmla="*/ 4203700 w 4425950"/>
                  <a:gd name="connsiteY2" fmla="*/ 0 h 1644650"/>
                  <a:gd name="connsiteX3" fmla="*/ 4425950 w 4425950"/>
                  <a:gd name="connsiteY3" fmla="*/ 0 h 1644650"/>
                  <a:gd name="connsiteX4" fmla="*/ 1695450 w 4425950"/>
                  <a:gd name="connsiteY4" fmla="*/ 1365250 h 1644650"/>
                  <a:gd name="connsiteX5" fmla="*/ 1403350 w 4425950"/>
                  <a:gd name="connsiteY5" fmla="*/ 1593850 h 1644650"/>
                  <a:gd name="connsiteX6" fmla="*/ 25400 w 4425950"/>
                  <a:gd name="connsiteY6" fmla="*/ 1644650 h 1644650"/>
                  <a:gd name="connsiteX0" fmla="*/ 1142 w 4400550"/>
                  <a:gd name="connsiteY0" fmla="*/ 1416050 h 1644650"/>
                  <a:gd name="connsiteX1" fmla="*/ 1257300 w 4400550"/>
                  <a:gd name="connsiteY1" fmla="*/ 1358900 h 1644650"/>
                  <a:gd name="connsiteX2" fmla="*/ 4178300 w 4400550"/>
                  <a:gd name="connsiteY2" fmla="*/ 0 h 1644650"/>
                  <a:gd name="connsiteX3" fmla="*/ 4400550 w 4400550"/>
                  <a:gd name="connsiteY3" fmla="*/ 0 h 1644650"/>
                  <a:gd name="connsiteX4" fmla="*/ 1670050 w 4400550"/>
                  <a:gd name="connsiteY4" fmla="*/ 1365250 h 1644650"/>
                  <a:gd name="connsiteX5" fmla="*/ 1377950 w 4400550"/>
                  <a:gd name="connsiteY5" fmla="*/ 1593850 h 1644650"/>
                  <a:gd name="connsiteX6" fmla="*/ 0 w 4400550"/>
                  <a:gd name="connsiteY6" fmla="*/ 1644650 h 1644650"/>
                  <a:gd name="connsiteX0" fmla="*/ 1142 w 4400550"/>
                  <a:gd name="connsiteY0" fmla="*/ 1416050 h 1644650"/>
                  <a:gd name="connsiteX1" fmla="*/ 1257300 w 4400550"/>
                  <a:gd name="connsiteY1" fmla="*/ 1358900 h 1644650"/>
                  <a:gd name="connsiteX2" fmla="*/ 4178300 w 4400550"/>
                  <a:gd name="connsiteY2" fmla="*/ 0 h 1644650"/>
                  <a:gd name="connsiteX3" fmla="*/ 4400550 w 4400550"/>
                  <a:gd name="connsiteY3" fmla="*/ 0 h 1644650"/>
                  <a:gd name="connsiteX4" fmla="*/ 1670050 w 4400550"/>
                  <a:gd name="connsiteY4" fmla="*/ 1365250 h 1644650"/>
                  <a:gd name="connsiteX5" fmla="*/ 1377950 w 4400550"/>
                  <a:gd name="connsiteY5" fmla="*/ 1593850 h 1644650"/>
                  <a:gd name="connsiteX6" fmla="*/ 0 w 4400550"/>
                  <a:gd name="connsiteY6" fmla="*/ 1644650 h 1644650"/>
                  <a:gd name="connsiteX0" fmla="*/ 0 w 4399408"/>
                  <a:gd name="connsiteY0" fmla="*/ 1416050 h 1861604"/>
                  <a:gd name="connsiteX1" fmla="*/ 1256158 w 4399408"/>
                  <a:gd name="connsiteY1" fmla="*/ 1358900 h 1861604"/>
                  <a:gd name="connsiteX2" fmla="*/ 4177158 w 4399408"/>
                  <a:gd name="connsiteY2" fmla="*/ 0 h 1861604"/>
                  <a:gd name="connsiteX3" fmla="*/ 4399408 w 4399408"/>
                  <a:gd name="connsiteY3" fmla="*/ 0 h 1861604"/>
                  <a:gd name="connsiteX4" fmla="*/ 1668908 w 4399408"/>
                  <a:gd name="connsiteY4" fmla="*/ 1365250 h 1861604"/>
                  <a:gd name="connsiteX5" fmla="*/ 1376808 w 4399408"/>
                  <a:gd name="connsiteY5" fmla="*/ 1593850 h 1861604"/>
                  <a:gd name="connsiteX6" fmla="*/ 45307 w 4399408"/>
                  <a:gd name="connsiteY6" fmla="*/ 1861604 h 1861604"/>
                  <a:gd name="connsiteX0" fmla="*/ 34320 w 4354101"/>
                  <a:gd name="connsiteY0" fmla="*/ 1619007 h 1861604"/>
                  <a:gd name="connsiteX1" fmla="*/ 1210851 w 4354101"/>
                  <a:gd name="connsiteY1" fmla="*/ 1358900 h 1861604"/>
                  <a:gd name="connsiteX2" fmla="*/ 4131851 w 4354101"/>
                  <a:gd name="connsiteY2" fmla="*/ 0 h 1861604"/>
                  <a:gd name="connsiteX3" fmla="*/ 4354101 w 4354101"/>
                  <a:gd name="connsiteY3" fmla="*/ 0 h 1861604"/>
                  <a:gd name="connsiteX4" fmla="*/ 1623601 w 4354101"/>
                  <a:gd name="connsiteY4" fmla="*/ 1365250 h 1861604"/>
                  <a:gd name="connsiteX5" fmla="*/ 1331501 w 4354101"/>
                  <a:gd name="connsiteY5" fmla="*/ 1593850 h 1861604"/>
                  <a:gd name="connsiteX6" fmla="*/ 0 w 4354101"/>
                  <a:gd name="connsiteY6" fmla="*/ 1861604 h 1861604"/>
                  <a:gd name="connsiteX0" fmla="*/ 1142 w 4354101"/>
                  <a:gd name="connsiteY0" fmla="*/ 1619007 h 1861604"/>
                  <a:gd name="connsiteX1" fmla="*/ 1210851 w 4354101"/>
                  <a:gd name="connsiteY1" fmla="*/ 1358900 h 1861604"/>
                  <a:gd name="connsiteX2" fmla="*/ 4131851 w 4354101"/>
                  <a:gd name="connsiteY2" fmla="*/ 0 h 1861604"/>
                  <a:gd name="connsiteX3" fmla="*/ 4354101 w 4354101"/>
                  <a:gd name="connsiteY3" fmla="*/ 0 h 1861604"/>
                  <a:gd name="connsiteX4" fmla="*/ 1623601 w 4354101"/>
                  <a:gd name="connsiteY4" fmla="*/ 1365250 h 1861604"/>
                  <a:gd name="connsiteX5" fmla="*/ 1331501 w 4354101"/>
                  <a:gd name="connsiteY5" fmla="*/ 1593850 h 1861604"/>
                  <a:gd name="connsiteX6" fmla="*/ 0 w 4354101"/>
                  <a:gd name="connsiteY6" fmla="*/ 1861604 h 1861604"/>
                  <a:gd name="connsiteX0" fmla="*/ 0 w 4379501"/>
                  <a:gd name="connsiteY0" fmla="*/ 1605010 h 1861604"/>
                  <a:gd name="connsiteX1" fmla="*/ 1236251 w 4379501"/>
                  <a:gd name="connsiteY1" fmla="*/ 1358900 h 1861604"/>
                  <a:gd name="connsiteX2" fmla="*/ 4157251 w 4379501"/>
                  <a:gd name="connsiteY2" fmla="*/ 0 h 1861604"/>
                  <a:gd name="connsiteX3" fmla="*/ 4379501 w 4379501"/>
                  <a:gd name="connsiteY3" fmla="*/ 0 h 1861604"/>
                  <a:gd name="connsiteX4" fmla="*/ 1649001 w 4379501"/>
                  <a:gd name="connsiteY4" fmla="*/ 1365250 h 1861604"/>
                  <a:gd name="connsiteX5" fmla="*/ 1356901 w 4379501"/>
                  <a:gd name="connsiteY5" fmla="*/ 1593850 h 1861604"/>
                  <a:gd name="connsiteX6" fmla="*/ 25400 w 4379501"/>
                  <a:gd name="connsiteY6" fmla="*/ 1861604 h 1861604"/>
                  <a:gd name="connsiteX0" fmla="*/ 1142 w 4354101"/>
                  <a:gd name="connsiteY0" fmla="*/ 1605010 h 1861604"/>
                  <a:gd name="connsiteX1" fmla="*/ 1210851 w 4354101"/>
                  <a:gd name="connsiteY1" fmla="*/ 1358900 h 1861604"/>
                  <a:gd name="connsiteX2" fmla="*/ 4131851 w 4354101"/>
                  <a:gd name="connsiteY2" fmla="*/ 0 h 1861604"/>
                  <a:gd name="connsiteX3" fmla="*/ 4354101 w 4354101"/>
                  <a:gd name="connsiteY3" fmla="*/ 0 h 1861604"/>
                  <a:gd name="connsiteX4" fmla="*/ 1623601 w 4354101"/>
                  <a:gd name="connsiteY4" fmla="*/ 1365250 h 1861604"/>
                  <a:gd name="connsiteX5" fmla="*/ 1331501 w 4354101"/>
                  <a:gd name="connsiteY5" fmla="*/ 1593850 h 1861604"/>
                  <a:gd name="connsiteX6" fmla="*/ 0 w 4354101"/>
                  <a:gd name="connsiteY6" fmla="*/ 1861604 h 1861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54101" h="1861604">
                    <a:moveTo>
                      <a:pt x="1142" y="1605010"/>
                    </a:moveTo>
                    <a:lnTo>
                      <a:pt x="1210851" y="1358900"/>
                    </a:lnTo>
                    <a:lnTo>
                      <a:pt x="4131851" y="0"/>
                    </a:lnTo>
                    <a:lnTo>
                      <a:pt x="4354101" y="0"/>
                    </a:lnTo>
                    <a:lnTo>
                      <a:pt x="1623601" y="1365250"/>
                    </a:lnTo>
                    <a:lnTo>
                      <a:pt x="1331501" y="1593850"/>
                    </a:lnTo>
                    <a:lnTo>
                      <a:pt x="0" y="1861604"/>
                    </a:lnTo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楕円 736">
                <a:extLst>
                  <a:ext uri="{FF2B5EF4-FFF2-40B4-BE49-F238E27FC236}">
                    <a16:creationId xmlns:a16="http://schemas.microsoft.com/office/drawing/2014/main" id="{EA96B48B-F2CB-4530-ADBC-5607880CA208}"/>
                  </a:ext>
                </a:extLst>
              </p:cNvPr>
              <p:cNvSpPr/>
              <p:nvPr/>
            </p:nvSpPr>
            <p:spPr>
              <a:xfrm rot="18155943">
                <a:off x="4449708" y="1501464"/>
                <a:ext cx="285678" cy="673022"/>
              </a:xfrm>
              <a:custGeom>
                <a:avLst/>
                <a:gdLst>
                  <a:gd name="connsiteX0" fmla="*/ 0 w 638554"/>
                  <a:gd name="connsiteY0" fmla="*/ 491265 h 982530"/>
                  <a:gd name="connsiteX1" fmla="*/ 319277 w 638554"/>
                  <a:gd name="connsiteY1" fmla="*/ 0 h 982530"/>
                  <a:gd name="connsiteX2" fmla="*/ 638554 w 638554"/>
                  <a:gd name="connsiteY2" fmla="*/ 491265 h 982530"/>
                  <a:gd name="connsiteX3" fmla="*/ 319277 w 638554"/>
                  <a:gd name="connsiteY3" fmla="*/ 982530 h 982530"/>
                  <a:gd name="connsiteX4" fmla="*/ 0 w 638554"/>
                  <a:gd name="connsiteY4" fmla="*/ 491265 h 982530"/>
                  <a:gd name="connsiteX0" fmla="*/ 6 w 638560"/>
                  <a:gd name="connsiteY0" fmla="*/ 491265 h 1160330"/>
                  <a:gd name="connsiteX1" fmla="*/ 319283 w 638560"/>
                  <a:gd name="connsiteY1" fmla="*/ 0 h 1160330"/>
                  <a:gd name="connsiteX2" fmla="*/ 638560 w 638560"/>
                  <a:gd name="connsiteY2" fmla="*/ 491265 h 1160330"/>
                  <a:gd name="connsiteX3" fmla="*/ 312933 w 638560"/>
                  <a:gd name="connsiteY3" fmla="*/ 1160330 h 1160330"/>
                  <a:gd name="connsiteX4" fmla="*/ 6 w 638560"/>
                  <a:gd name="connsiteY4" fmla="*/ 491265 h 1160330"/>
                  <a:gd name="connsiteX0" fmla="*/ 89 w 638643"/>
                  <a:gd name="connsiteY0" fmla="*/ 491265 h 1166680"/>
                  <a:gd name="connsiteX1" fmla="*/ 319366 w 638643"/>
                  <a:gd name="connsiteY1" fmla="*/ 0 h 1166680"/>
                  <a:gd name="connsiteX2" fmla="*/ 638643 w 638643"/>
                  <a:gd name="connsiteY2" fmla="*/ 491265 h 1166680"/>
                  <a:gd name="connsiteX3" fmla="*/ 344766 w 638643"/>
                  <a:gd name="connsiteY3" fmla="*/ 1166680 h 1166680"/>
                  <a:gd name="connsiteX4" fmla="*/ 89 w 638643"/>
                  <a:gd name="connsiteY4" fmla="*/ 491265 h 1166680"/>
                  <a:gd name="connsiteX0" fmla="*/ 89 w 638643"/>
                  <a:gd name="connsiteY0" fmla="*/ 491265 h 1166680"/>
                  <a:gd name="connsiteX1" fmla="*/ 319366 w 638643"/>
                  <a:gd name="connsiteY1" fmla="*/ 0 h 1166680"/>
                  <a:gd name="connsiteX2" fmla="*/ 638643 w 638643"/>
                  <a:gd name="connsiteY2" fmla="*/ 491265 h 1166680"/>
                  <a:gd name="connsiteX3" fmla="*/ 344766 w 638643"/>
                  <a:gd name="connsiteY3" fmla="*/ 1166680 h 1166680"/>
                  <a:gd name="connsiteX4" fmla="*/ 89 w 638643"/>
                  <a:gd name="connsiteY4" fmla="*/ 491265 h 1166680"/>
                  <a:gd name="connsiteX0" fmla="*/ 89 w 638643"/>
                  <a:gd name="connsiteY0" fmla="*/ 491265 h 1166680"/>
                  <a:gd name="connsiteX1" fmla="*/ 319366 w 638643"/>
                  <a:gd name="connsiteY1" fmla="*/ 0 h 1166680"/>
                  <a:gd name="connsiteX2" fmla="*/ 638643 w 638643"/>
                  <a:gd name="connsiteY2" fmla="*/ 491265 h 1166680"/>
                  <a:gd name="connsiteX3" fmla="*/ 344766 w 638643"/>
                  <a:gd name="connsiteY3" fmla="*/ 1166680 h 1166680"/>
                  <a:gd name="connsiteX4" fmla="*/ 89 w 638643"/>
                  <a:gd name="connsiteY4" fmla="*/ 491265 h 1166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643" h="1166680">
                    <a:moveTo>
                      <a:pt x="89" y="491265"/>
                    </a:moveTo>
                    <a:cubicBezTo>
                      <a:pt x="-4144" y="296818"/>
                      <a:pt x="143034" y="0"/>
                      <a:pt x="319366" y="0"/>
                    </a:cubicBezTo>
                    <a:cubicBezTo>
                      <a:pt x="495698" y="0"/>
                      <a:pt x="638643" y="219947"/>
                      <a:pt x="638643" y="491265"/>
                    </a:cubicBezTo>
                    <a:cubicBezTo>
                      <a:pt x="638643" y="762583"/>
                      <a:pt x="508398" y="1046030"/>
                      <a:pt x="344766" y="1166680"/>
                    </a:cubicBezTo>
                    <a:cubicBezTo>
                      <a:pt x="187484" y="1065080"/>
                      <a:pt x="4322" y="685712"/>
                      <a:pt x="89" y="491265"/>
                    </a:cubicBezTo>
                    <a:close/>
                  </a:path>
                </a:pathLst>
              </a:custGeom>
              <a:solidFill>
                <a:srgbClr val="99CC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楕円 736">
                <a:extLst>
                  <a:ext uri="{FF2B5EF4-FFF2-40B4-BE49-F238E27FC236}">
                    <a16:creationId xmlns:a16="http://schemas.microsoft.com/office/drawing/2014/main" id="{366727BF-B608-49A2-92D8-3EF6D20454E7}"/>
                  </a:ext>
                </a:extLst>
              </p:cNvPr>
              <p:cNvSpPr/>
              <p:nvPr/>
            </p:nvSpPr>
            <p:spPr>
              <a:xfrm rot="1159033">
                <a:off x="1508859" y="2821460"/>
                <a:ext cx="285678" cy="673022"/>
              </a:xfrm>
              <a:custGeom>
                <a:avLst/>
                <a:gdLst>
                  <a:gd name="connsiteX0" fmla="*/ 0 w 638554"/>
                  <a:gd name="connsiteY0" fmla="*/ 491265 h 982530"/>
                  <a:gd name="connsiteX1" fmla="*/ 319277 w 638554"/>
                  <a:gd name="connsiteY1" fmla="*/ 0 h 982530"/>
                  <a:gd name="connsiteX2" fmla="*/ 638554 w 638554"/>
                  <a:gd name="connsiteY2" fmla="*/ 491265 h 982530"/>
                  <a:gd name="connsiteX3" fmla="*/ 319277 w 638554"/>
                  <a:gd name="connsiteY3" fmla="*/ 982530 h 982530"/>
                  <a:gd name="connsiteX4" fmla="*/ 0 w 638554"/>
                  <a:gd name="connsiteY4" fmla="*/ 491265 h 982530"/>
                  <a:gd name="connsiteX0" fmla="*/ 6 w 638560"/>
                  <a:gd name="connsiteY0" fmla="*/ 491265 h 1160330"/>
                  <a:gd name="connsiteX1" fmla="*/ 319283 w 638560"/>
                  <a:gd name="connsiteY1" fmla="*/ 0 h 1160330"/>
                  <a:gd name="connsiteX2" fmla="*/ 638560 w 638560"/>
                  <a:gd name="connsiteY2" fmla="*/ 491265 h 1160330"/>
                  <a:gd name="connsiteX3" fmla="*/ 312933 w 638560"/>
                  <a:gd name="connsiteY3" fmla="*/ 1160330 h 1160330"/>
                  <a:gd name="connsiteX4" fmla="*/ 6 w 638560"/>
                  <a:gd name="connsiteY4" fmla="*/ 491265 h 1160330"/>
                  <a:gd name="connsiteX0" fmla="*/ 89 w 638643"/>
                  <a:gd name="connsiteY0" fmla="*/ 491265 h 1166680"/>
                  <a:gd name="connsiteX1" fmla="*/ 319366 w 638643"/>
                  <a:gd name="connsiteY1" fmla="*/ 0 h 1166680"/>
                  <a:gd name="connsiteX2" fmla="*/ 638643 w 638643"/>
                  <a:gd name="connsiteY2" fmla="*/ 491265 h 1166680"/>
                  <a:gd name="connsiteX3" fmla="*/ 344766 w 638643"/>
                  <a:gd name="connsiteY3" fmla="*/ 1166680 h 1166680"/>
                  <a:gd name="connsiteX4" fmla="*/ 89 w 638643"/>
                  <a:gd name="connsiteY4" fmla="*/ 491265 h 1166680"/>
                  <a:gd name="connsiteX0" fmla="*/ 89 w 638643"/>
                  <a:gd name="connsiteY0" fmla="*/ 491265 h 1166680"/>
                  <a:gd name="connsiteX1" fmla="*/ 319366 w 638643"/>
                  <a:gd name="connsiteY1" fmla="*/ 0 h 1166680"/>
                  <a:gd name="connsiteX2" fmla="*/ 638643 w 638643"/>
                  <a:gd name="connsiteY2" fmla="*/ 491265 h 1166680"/>
                  <a:gd name="connsiteX3" fmla="*/ 344766 w 638643"/>
                  <a:gd name="connsiteY3" fmla="*/ 1166680 h 1166680"/>
                  <a:gd name="connsiteX4" fmla="*/ 89 w 638643"/>
                  <a:gd name="connsiteY4" fmla="*/ 491265 h 1166680"/>
                  <a:gd name="connsiteX0" fmla="*/ 89 w 638643"/>
                  <a:gd name="connsiteY0" fmla="*/ 491265 h 1166680"/>
                  <a:gd name="connsiteX1" fmla="*/ 319366 w 638643"/>
                  <a:gd name="connsiteY1" fmla="*/ 0 h 1166680"/>
                  <a:gd name="connsiteX2" fmla="*/ 638643 w 638643"/>
                  <a:gd name="connsiteY2" fmla="*/ 491265 h 1166680"/>
                  <a:gd name="connsiteX3" fmla="*/ 344766 w 638643"/>
                  <a:gd name="connsiteY3" fmla="*/ 1166680 h 1166680"/>
                  <a:gd name="connsiteX4" fmla="*/ 89 w 638643"/>
                  <a:gd name="connsiteY4" fmla="*/ 491265 h 1166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643" h="1166680">
                    <a:moveTo>
                      <a:pt x="89" y="491265"/>
                    </a:moveTo>
                    <a:cubicBezTo>
                      <a:pt x="-4144" y="296818"/>
                      <a:pt x="143034" y="0"/>
                      <a:pt x="319366" y="0"/>
                    </a:cubicBezTo>
                    <a:cubicBezTo>
                      <a:pt x="495698" y="0"/>
                      <a:pt x="638643" y="219947"/>
                      <a:pt x="638643" y="491265"/>
                    </a:cubicBezTo>
                    <a:cubicBezTo>
                      <a:pt x="638643" y="762583"/>
                      <a:pt x="508398" y="1046030"/>
                      <a:pt x="344766" y="1166680"/>
                    </a:cubicBezTo>
                    <a:cubicBezTo>
                      <a:pt x="187484" y="1065080"/>
                      <a:pt x="4322" y="685712"/>
                      <a:pt x="89" y="491265"/>
                    </a:cubicBezTo>
                    <a:close/>
                  </a:path>
                </a:pathLst>
              </a:custGeom>
              <a:solidFill>
                <a:srgbClr val="99CC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98" name="グループ化 397">
                <a:extLst>
                  <a:ext uri="{FF2B5EF4-FFF2-40B4-BE49-F238E27FC236}">
                    <a16:creationId xmlns:a16="http://schemas.microsoft.com/office/drawing/2014/main" id="{9B65AC61-5D5E-4EE7-9099-8231D355E3BE}"/>
                  </a:ext>
                </a:extLst>
              </p:cNvPr>
              <p:cNvGrpSpPr/>
              <p:nvPr/>
            </p:nvGrpSpPr>
            <p:grpSpPr>
              <a:xfrm rot="607296">
                <a:off x="2709189" y="956734"/>
                <a:ext cx="1978672" cy="1965926"/>
                <a:chOff x="1738843" y="1701669"/>
                <a:chExt cx="3470543" cy="3448187"/>
              </a:xfrm>
            </p:grpSpPr>
            <p:grpSp>
              <p:nvGrpSpPr>
                <p:cNvPr id="458" name="グループ化 457">
                  <a:extLst>
                    <a:ext uri="{FF2B5EF4-FFF2-40B4-BE49-F238E27FC236}">
                      <a16:creationId xmlns:a16="http://schemas.microsoft.com/office/drawing/2014/main" id="{34ED2EBD-3B4E-4D14-9968-6BF93E5E7F9B}"/>
                    </a:ext>
                  </a:extLst>
                </p:cNvPr>
                <p:cNvGrpSpPr/>
                <p:nvPr/>
              </p:nvGrpSpPr>
              <p:grpSpPr>
                <a:xfrm rot="1417637">
                  <a:off x="1738843" y="1701669"/>
                  <a:ext cx="3420502" cy="3341951"/>
                  <a:chOff x="1628170" y="1645622"/>
                  <a:chExt cx="3581216" cy="3498975"/>
                </a:xfrm>
              </p:grpSpPr>
              <p:sp>
                <p:nvSpPr>
                  <p:cNvPr id="508" name="フリーフォーム: 図形 507">
                    <a:extLst>
                      <a:ext uri="{FF2B5EF4-FFF2-40B4-BE49-F238E27FC236}">
                        <a16:creationId xmlns:a16="http://schemas.microsoft.com/office/drawing/2014/main" id="{9D4CCDF4-DF48-4AFD-A8EC-8DFB6EAFFA4F}"/>
                      </a:ext>
                    </a:extLst>
                  </p:cNvPr>
                  <p:cNvSpPr/>
                  <p:nvPr/>
                </p:nvSpPr>
                <p:spPr>
                  <a:xfrm rot="8082738">
                    <a:off x="2183992" y="2145483"/>
                    <a:ext cx="769153" cy="876778"/>
                  </a:xfrm>
                  <a:custGeom>
                    <a:avLst/>
                    <a:gdLst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43793 w 671180"/>
                      <a:gd name="connsiteY6" fmla="*/ 130895 h 952489"/>
                      <a:gd name="connsiteX7" fmla="*/ 468692 w 671180"/>
                      <a:gd name="connsiteY7" fmla="*/ 172955 h 952489"/>
                      <a:gd name="connsiteX8" fmla="*/ 498378 w 671180"/>
                      <a:gd name="connsiteY8" fmla="*/ 189214 h 952489"/>
                      <a:gd name="connsiteX9" fmla="*/ 671180 w 671180"/>
                      <a:gd name="connsiteY9" fmla="*/ 527095 h 952489"/>
                      <a:gd name="connsiteX10" fmla="*/ 346329 w 671180"/>
                      <a:gd name="connsiteY10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68692 w 671180"/>
                      <a:gd name="connsiteY6" fmla="*/ 172955 h 952489"/>
                      <a:gd name="connsiteX7" fmla="*/ 498378 w 671180"/>
                      <a:gd name="connsiteY7" fmla="*/ 189214 h 952489"/>
                      <a:gd name="connsiteX8" fmla="*/ 671180 w 671180"/>
                      <a:gd name="connsiteY8" fmla="*/ 527095 h 952489"/>
                      <a:gd name="connsiteX9" fmla="*/ 346329 w 671180"/>
                      <a:gd name="connsiteY9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32 h 988532"/>
                      <a:gd name="connsiteX1" fmla="*/ 0 w 671180"/>
                      <a:gd name="connsiteY1" fmla="*/ 563138 h 988532"/>
                      <a:gd name="connsiteX2" fmla="*/ 181629 w 671180"/>
                      <a:gd name="connsiteY2" fmla="*/ 225257 h 988532"/>
                      <a:gd name="connsiteX3" fmla="*/ 194385 w 671180"/>
                      <a:gd name="connsiteY3" fmla="*/ 218403 h 988532"/>
                      <a:gd name="connsiteX4" fmla="*/ 327852 w 671180"/>
                      <a:gd name="connsiteY4" fmla="*/ 7 h 988532"/>
                      <a:gd name="connsiteX5" fmla="*/ 498378 w 671180"/>
                      <a:gd name="connsiteY5" fmla="*/ 225257 h 988532"/>
                      <a:gd name="connsiteX6" fmla="*/ 671180 w 671180"/>
                      <a:gd name="connsiteY6" fmla="*/ 563138 h 988532"/>
                      <a:gd name="connsiteX7" fmla="*/ 346329 w 671180"/>
                      <a:gd name="connsiteY7" fmla="*/ 988532 h 988532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60 h 988560"/>
                      <a:gd name="connsiteX1" fmla="*/ 0 w 671180"/>
                      <a:gd name="connsiteY1" fmla="*/ 563166 h 988560"/>
                      <a:gd name="connsiteX2" fmla="*/ 181629 w 671180"/>
                      <a:gd name="connsiteY2" fmla="*/ 225285 h 988560"/>
                      <a:gd name="connsiteX3" fmla="*/ 327852 w 671180"/>
                      <a:gd name="connsiteY3" fmla="*/ 35 h 988560"/>
                      <a:gd name="connsiteX4" fmla="*/ 487808 w 671180"/>
                      <a:gd name="connsiteY4" fmla="*/ 239611 h 988560"/>
                      <a:gd name="connsiteX5" fmla="*/ 671180 w 671180"/>
                      <a:gd name="connsiteY5" fmla="*/ 563166 h 988560"/>
                      <a:gd name="connsiteX6" fmla="*/ 346329 w 671180"/>
                      <a:gd name="connsiteY6" fmla="*/ 988560 h 988560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39083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39083 w 671180"/>
                      <a:gd name="connsiteY6" fmla="*/ 988525 h 988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71180" h="988525">
                        <a:moveTo>
                          <a:pt x="339083" y="988525"/>
                        </a:moveTo>
                        <a:cubicBezTo>
                          <a:pt x="207436" y="866970"/>
                          <a:pt x="0" y="752684"/>
                          <a:pt x="0" y="563131"/>
                        </a:cubicBezTo>
                        <a:cubicBezTo>
                          <a:pt x="3383" y="397299"/>
                          <a:pt x="99284" y="299985"/>
                          <a:pt x="192199" y="239576"/>
                        </a:cubicBezTo>
                        <a:cubicBezTo>
                          <a:pt x="319770" y="130710"/>
                          <a:pt x="278584" y="0"/>
                          <a:pt x="327852" y="0"/>
                        </a:cubicBezTo>
                        <a:cubicBezTo>
                          <a:pt x="377120" y="0"/>
                          <a:pt x="324730" y="120946"/>
                          <a:pt x="487808" y="239576"/>
                        </a:cubicBezTo>
                        <a:cubicBezTo>
                          <a:pt x="578661" y="299985"/>
                          <a:pt x="671180" y="397299"/>
                          <a:pt x="671180" y="563131"/>
                        </a:cubicBezTo>
                        <a:cubicBezTo>
                          <a:pt x="671180" y="752684"/>
                          <a:pt x="470730" y="862136"/>
                          <a:pt x="339083" y="98852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0066"/>
                      </a:gs>
                      <a:gs pos="40000">
                        <a:srgbClr val="FF99CC"/>
                      </a:gs>
                      <a:gs pos="100000">
                        <a:srgbClr val="FFFFFF"/>
                      </a:gs>
                      <a:gs pos="70000">
                        <a:srgbClr val="FFCCFF"/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9" name="フリーフォーム: 図形 508">
                    <a:extLst>
                      <a:ext uri="{FF2B5EF4-FFF2-40B4-BE49-F238E27FC236}">
                        <a16:creationId xmlns:a16="http://schemas.microsoft.com/office/drawing/2014/main" id="{49A93546-4DD2-416B-9D42-F111DF24795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913506" y="2652709"/>
                    <a:ext cx="1039178" cy="1552582"/>
                  </a:xfrm>
                  <a:custGeom>
                    <a:avLst/>
                    <a:gdLst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43793 w 671180"/>
                      <a:gd name="connsiteY6" fmla="*/ 130895 h 952489"/>
                      <a:gd name="connsiteX7" fmla="*/ 468692 w 671180"/>
                      <a:gd name="connsiteY7" fmla="*/ 172955 h 952489"/>
                      <a:gd name="connsiteX8" fmla="*/ 498378 w 671180"/>
                      <a:gd name="connsiteY8" fmla="*/ 189214 h 952489"/>
                      <a:gd name="connsiteX9" fmla="*/ 671180 w 671180"/>
                      <a:gd name="connsiteY9" fmla="*/ 527095 h 952489"/>
                      <a:gd name="connsiteX10" fmla="*/ 346329 w 671180"/>
                      <a:gd name="connsiteY10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68692 w 671180"/>
                      <a:gd name="connsiteY6" fmla="*/ 172955 h 952489"/>
                      <a:gd name="connsiteX7" fmla="*/ 498378 w 671180"/>
                      <a:gd name="connsiteY7" fmla="*/ 189214 h 952489"/>
                      <a:gd name="connsiteX8" fmla="*/ 671180 w 671180"/>
                      <a:gd name="connsiteY8" fmla="*/ 527095 h 952489"/>
                      <a:gd name="connsiteX9" fmla="*/ 346329 w 671180"/>
                      <a:gd name="connsiteY9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32 h 988532"/>
                      <a:gd name="connsiteX1" fmla="*/ 0 w 671180"/>
                      <a:gd name="connsiteY1" fmla="*/ 563138 h 988532"/>
                      <a:gd name="connsiteX2" fmla="*/ 181629 w 671180"/>
                      <a:gd name="connsiteY2" fmla="*/ 225257 h 988532"/>
                      <a:gd name="connsiteX3" fmla="*/ 194385 w 671180"/>
                      <a:gd name="connsiteY3" fmla="*/ 218403 h 988532"/>
                      <a:gd name="connsiteX4" fmla="*/ 327852 w 671180"/>
                      <a:gd name="connsiteY4" fmla="*/ 7 h 988532"/>
                      <a:gd name="connsiteX5" fmla="*/ 498378 w 671180"/>
                      <a:gd name="connsiteY5" fmla="*/ 225257 h 988532"/>
                      <a:gd name="connsiteX6" fmla="*/ 671180 w 671180"/>
                      <a:gd name="connsiteY6" fmla="*/ 563138 h 988532"/>
                      <a:gd name="connsiteX7" fmla="*/ 346329 w 671180"/>
                      <a:gd name="connsiteY7" fmla="*/ 988532 h 988532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60 h 988560"/>
                      <a:gd name="connsiteX1" fmla="*/ 0 w 671180"/>
                      <a:gd name="connsiteY1" fmla="*/ 563166 h 988560"/>
                      <a:gd name="connsiteX2" fmla="*/ 181629 w 671180"/>
                      <a:gd name="connsiteY2" fmla="*/ 225285 h 988560"/>
                      <a:gd name="connsiteX3" fmla="*/ 327852 w 671180"/>
                      <a:gd name="connsiteY3" fmla="*/ 35 h 988560"/>
                      <a:gd name="connsiteX4" fmla="*/ 487808 w 671180"/>
                      <a:gd name="connsiteY4" fmla="*/ 239611 h 988560"/>
                      <a:gd name="connsiteX5" fmla="*/ 671180 w 671180"/>
                      <a:gd name="connsiteY5" fmla="*/ 563166 h 988560"/>
                      <a:gd name="connsiteX6" fmla="*/ 346329 w 671180"/>
                      <a:gd name="connsiteY6" fmla="*/ 988560 h 988560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39083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39083 w 671180"/>
                      <a:gd name="connsiteY6" fmla="*/ 988525 h 988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71180" h="988525">
                        <a:moveTo>
                          <a:pt x="339083" y="988525"/>
                        </a:moveTo>
                        <a:cubicBezTo>
                          <a:pt x="207436" y="866970"/>
                          <a:pt x="0" y="752684"/>
                          <a:pt x="0" y="563131"/>
                        </a:cubicBezTo>
                        <a:cubicBezTo>
                          <a:pt x="3383" y="397299"/>
                          <a:pt x="99284" y="299985"/>
                          <a:pt x="192199" y="239576"/>
                        </a:cubicBezTo>
                        <a:cubicBezTo>
                          <a:pt x="319770" y="130710"/>
                          <a:pt x="278584" y="0"/>
                          <a:pt x="327852" y="0"/>
                        </a:cubicBezTo>
                        <a:cubicBezTo>
                          <a:pt x="377120" y="0"/>
                          <a:pt x="324730" y="120946"/>
                          <a:pt x="487808" y="239576"/>
                        </a:cubicBezTo>
                        <a:cubicBezTo>
                          <a:pt x="578661" y="299985"/>
                          <a:pt x="671180" y="397299"/>
                          <a:pt x="671180" y="563131"/>
                        </a:cubicBezTo>
                        <a:cubicBezTo>
                          <a:pt x="671180" y="752684"/>
                          <a:pt x="470730" y="862136"/>
                          <a:pt x="339083" y="98852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0066"/>
                      </a:gs>
                      <a:gs pos="20000">
                        <a:srgbClr val="FF99CC"/>
                      </a:gs>
                      <a:gs pos="100000">
                        <a:srgbClr val="FFFFFF"/>
                      </a:gs>
                      <a:gs pos="70000">
                        <a:srgbClr val="FFCCFF"/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0" name="フリーフォーム: 図形 509">
                    <a:extLst>
                      <a:ext uri="{FF2B5EF4-FFF2-40B4-BE49-F238E27FC236}">
                        <a16:creationId xmlns:a16="http://schemas.microsoft.com/office/drawing/2014/main" id="{9F5E8DE1-9A17-4060-849F-A3C1B1228392}"/>
                      </a:ext>
                    </a:extLst>
                  </p:cNvPr>
                  <p:cNvSpPr/>
                  <p:nvPr/>
                </p:nvSpPr>
                <p:spPr>
                  <a:xfrm rot="12924074">
                    <a:off x="3931264" y="2071888"/>
                    <a:ext cx="808472" cy="922367"/>
                  </a:xfrm>
                  <a:custGeom>
                    <a:avLst/>
                    <a:gdLst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43793 w 671180"/>
                      <a:gd name="connsiteY6" fmla="*/ 130895 h 952489"/>
                      <a:gd name="connsiteX7" fmla="*/ 468692 w 671180"/>
                      <a:gd name="connsiteY7" fmla="*/ 172955 h 952489"/>
                      <a:gd name="connsiteX8" fmla="*/ 498378 w 671180"/>
                      <a:gd name="connsiteY8" fmla="*/ 189214 h 952489"/>
                      <a:gd name="connsiteX9" fmla="*/ 671180 w 671180"/>
                      <a:gd name="connsiteY9" fmla="*/ 527095 h 952489"/>
                      <a:gd name="connsiteX10" fmla="*/ 346329 w 671180"/>
                      <a:gd name="connsiteY10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68692 w 671180"/>
                      <a:gd name="connsiteY6" fmla="*/ 172955 h 952489"/>
                      <a:gd name="connsiteX7" fmla="*/ 498378 w 671180"/>
                      <a:gd name="connsiteY7" fmla="*/ 189214 h 952489"/>
                      <a:gd name="connsiteX8" fmla="*/ 671180 w 671180"/>
                      <a:gd name="connsiteY8" fmla="*/ 527095 h 952489"/>
                      <a:gd name="connsiteX9" fmla="*/ 346329 w 671180"/>
                      <a:gd name="connsiteY9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32 h 988532"/>
                      <a:gd name="connsiteX1" fmla="*/ 0 w 671180"/>
                      <a:gd name="connsiteY1" fmla="*/ 563138 h 988532"/>
                      <a:gd name="connsiteX2" fmla="*/ 181629 w 671180"/>
                      <a:gd name="connsiteY2" fmla="*/ 225257 h 988532"/>
                      <a:gd name="connsiteX3" fmla="*/ 194385 w 671180"/>
                      <a:gd name="connsiteY3" fmla="*/ 218403 h 988532"/>
                      <a:gd name="connsiteX4" fmla="*/ 327852 w 671180"/>
                      <a:gd name="connsiteY4" fmla="*/ 7 h 988532"/>
                      <a:gd name="connsiteX5" fmla="*/ 498378 w 671180"/>
                      <a:gd name="connsiteY5" fmla="*/ 225257 h 988532"/>
                      <a:gd name="connsiteX6" fmla="*/ 671180 w 671180"/>
                      <a:gd name="connsiteY6" fmla="*/ 563138 h 988532"/>
                      <a:gd name="connsiteX7" fmla="*/ 346329 w 671180"/>
                      <a:gd name="connsiteY7" fmla="*/ 988532 h 988532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60 h 988560"/>
                      <a:gd name="connsiteX1" fmla="*/ 0 w 671180"/>
                      <a:gd name="connsiteY1" fmla="*/ 563166 h 988560"/>
                      <a:gd name="connsiteX2" fmla="*/ 181629 w 671180"/>
                      <a:gd name="connsiteY2" fmla="*/ 225285 h 988560"/>
                      <a:gd name="connsiteX3" fmla="*/ 327852 w 671180"/>
                      <a:gd name="connsiteY3" fmla="*/ 35 h 988560"/>
                      <a:gd name="connsiteX4" fmla="*/ 487808 w 671180"/>
                      <a:gd name="connsiteY4" fmla="*/ 239611 h 988560"/>
                      <a:gd name="connsiteX5" fmla="*/ 671180 w 671180"/>
                      <a:gd name="connsiteY5" fmla="*/ 563166 h 988560"/>
                      <a:gd name="connsiteX6" fmla="*/ 346329 w 671180"/>
                      <a:gd name="connsiteY6" fmla="*/ 988560 h 988560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39083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39083 w 671180"/>
                      <a:gd name="connsiteY6" fmla="*/ 988525 h 988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71180" h="988525">
                        <a:moveTo>
                          <a:pt x="339083" y="988525"/>
                        </a:moveTo>
                        <a:cubicBezTo>
                          <a:pt x="207436" y="866970"/>
                          <a:pt x="0" y="752684"/>
                          <a:pt x="0" y="563131"/>
                        </a:cubicBezTo>
                        <a:cubicBezTo>
                          <a:pt x="3383" y="397299"/>
                          <a:pt x="99284" y="299985"/>
                          <a:pt x="192199" y="239576"/>
                        </a:cubicBezTo>
                        <a:cubicBezTo>
                          <a:pt x="319770" y="130710"/>
                          <a:pt x="278584" y="0"/>
                          <a:pt x="327852" y="0"/>
                        </a:cubicBezTo>
                        <a:cubicBezTo>
                          <a:pt x="377120" y="0"/>
                          <a:pt x="324730" y="120946"/>
                          <a:pt x="487808" y="239576"/>
                        </a:cubicBezTo>
                        <a:cubicBezTo>
                          <a:pt x="578661" y="299985"/>
                          <a:pt x="671180" y="397299"/>
                          <a:pt x="671180" y="563131"/>
                        </a:cubicBezTo>
                        <a:cubicBezTo>
                          <a:pt x="671180" y="752684"/>
                          <a:pt x="470730" y="862136"/>
                          <a:pt x="339083" y="98852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0066"/>
                      </a:gs>
                      <a:gs pos="40000">
                        <a:srgbClr val="FF99CC"/>
                      </a:gs>
                      <a:gs pos="100000">
                        <a:srgbClr val="FFFFFF"/>
                      </a:gs>
                      <a:gs pos="70000">
                        <a:srgbClr val="FFCCFF"/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1" name="フリーフォーム: 図形 510">
                    <a:extLst>
                      <a:ext uri="{FF2B5EF4-FFF2-40B4-BE49-F238E27FC236}">
                        <a16:creationId xmlns:a16="http://schemas.microsoft.com/office/drawing/2014/main" id="{BEC01E4D-2B7D-4913-B8FD-F6E74576EB00}"/>
                      </a:ext>
                    </a:extLst>
                  </p:cNvPr>
                  <p:cNvSpPr/>
                  <p:nvPr/>
                </p:nvSpPr>
                <p:spPr>
                  <a:xfrm rot="18414900">
                    <a:off x="3939111" y="3606263"/>
                    <a:ext cx="780046" cy="1130809"/>
                  </a:xfrm>
                  <a:custGeom>
                    <a:avLst/>
                    <a:gdLst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43793 w 671180"/>
                      <a:gd name="connsiteY6" fmla="*/ 130895 h 952489"/>
                      <a:gd name="connsiteX7" fmla="*/ 468692 w 671180"/>
                      <a:gd name="connsiteY7" fmla="*/ 172955 h 952489"/>
                      <a:gd name="connsiteX8" fmla="*/ 498378 w 671180"/>
                      <a:gd name="connsiteY8" fmla="*/ 189214 h 952489"/>
                      <a:gd name="connsiteX9" fmla="*/ 671180 w 671180"/>
                      <a:gd name="connsiteY9" fmla="*/ 527095 h 952489"/>
                      <a:gd name="connsiteX10" fmla="*/ 346329 w 671180"/>
                      <a:gd name="connsiteY10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68692 w 671180"/>
                      <a:gd name="connsiteY6" fmla="*/ 172955 h 952489"/>
                      <a:gd name="connsiteX7" fmla="*/ 498378 w 671180"/>
                      <a:gd name="connsiteY7" fmla="*/ 189214 h 952489"/>
                      <a:gd name="connsiteX8" fmla="*/ 671180 w 671180"/>
                      <a:gd name="connsiteY8" fmla="*/ 527095 h 952489"/>
                      <a:gd name="connsiteX9" fmla="*/ 346329 w 671180"/>
                      <a:gd name="connsiteY9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32 h 988532"/>
                      <a:gd name="connsiteX1" fmla="*/ 0 w 671180"/>
                      <a:gd name="connsiteY1" fmla="*/ 563138 h 988532"/>
                      <a:gd name="connsiteX2" fmla="*/ 181629 w 671180"/>
                      <a:gd name="connsiteY2" fmla="*/ 225257 h 988532"/>
                      <a:gd name="connsiteX3" fmla="*/ 194385 w 671180"/>
                      <a:gd name="connsiteY3" fmla="*/ 218403 h 988532"/>
                      <a:gd name="connsiteX4" fmla="*/ 327852 w 671180"/>
                      <a:gd name="connsiteY4" fmla="*/ 7 h 988532"/>
                      <a:gd name="connsiteX5" fmla="*/ 498378 w 671180"/>
                      <a:gd name="connsiteY5" fmla="*/ 225257 h 988532"/>
                      <a:gd name="connsiteX6" fmla="*/ 671180 w 671180"/>
                      <a:gd name="connsiteY6" fmla="*/ 563138 h 988532"/>
                      <a:gd name="connsiteX7" fmla="*/ 346329 w 671180"/>
                      <a:gd name="connsiteY7" fmla="*/ 988532 h 988532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60 h 988560"/>
                      <a:gd name="connsiteX1" fmla="*/ 0 w 671180"/>
                      <a:gd name="connsiteY1" fmla="*/ 563166 h 988560"/>
                      <a:gd name="connsiteX2" fmla="*/ 181629 w 671180"/>
                      <a:gd name="connsiteY2" fmla="*/ 225285 h 988560"/>
                      <a:gd name="connsiteX3" fmla="*/ 327852 w 671180"/>
                      <a:gd name="connsiteY3" fmla="*/ 35 h 988560"/>
                      <a:gd name="connsiteX4" fmla="*/ 487808 w 671180"/>
                      <a:gd name="connsiteY4" fmla="*/ 239611 h 988560"/>
                      <a:gd name="connsiteX5" fmla="*/ 671180 w 671180"/>
                      <a:gd name="connsiteY5" fmla="*/ 563166 h 988560"/>
                      <a:gd name="connsiteX6" fmla="*/ 346329 w 671180"/>
                      <a:gd name="connsiteY6" fmla="*/ 988560 h 988560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39083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39083 w 671180"/>
                      <a:gd name="connsiteY6" fmla="*/ 988525 h 988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71180" h="988525">
                        <a:moveTo>
                          <a:pt x="339083" y="988525"/>
                        </a:moveTo>
                        <a:cubicBezTo>
                          <a:pt x="207436" y="866970"/>
                          <a:pt x="0" y="752684"/>
                          <a:pt x="0" y="563131"/>
                        </a:cubicBezTo>
                        <a:cubicBezTo>
                          <a:pt x="3383" y="397299"/>
                          <a:pt x="99284" y="299985"/>
                          <a:pt x="192199" y="239576"/>
                        </a:cubicBezTo>
                        <a:cubicBezTo>
                          <a:pt x="319770" y="130710"/>
                          <a:pt x="278584" y="0"/>
                          <a:pt x="327852" y="0"/>
                        </a:cubicBezTo>
                        <a:cubicBezTo>
                          <a:pt x="377120" y="0"/>
                          <a:pt x="324730" y="120946"/>
                          <a:pt x="487808" y="239576"/>
                        </a:cubicBezTo>
                        <a:cubicBezTo>
                          <a:pt x="578661" y="299985"/>
                          <a:pt x="671180" y="397299"/>
                          <a:pt x="671180" y="563131"/>
                        </a:cubicBezTo>
                        <a:cubicBezTo>
                          <a:pt x="671180" y="752684"/>
                          <a:pt x="470730" y="862136"/>
                          <a:pt x="339083" y="98852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0066"/>
                      </a:gs>
                      <a:gs pos="40000">
                        <a:srgbClr val="FF99CC"/>
                      </a:gs>
                      <a:gs pos="100000">
                        <a:srgbClr val="FFFFFF"/>
                      </a:gs>
                      <a:gs pos="70000">
                        <a:srgbClr val="FFCCFF"/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2" name="フリーフォーム: 図形 511">
                    <a:extLst>
                      <a:ext uri="{FF2B5EF4-FFF2-40B4-BE49-F238E27FC236}">
                        <a16:creationId xmlns:a16="http://schemas.microsoft.com/office/drawing/2014/main" id="{472AD8A4-3BC8-4315-B5A0-5638CBAC0F4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127359" y="1645622"/>
                    <a:ext cx="722341" cy="892384"/>
                  </a:xfrm>
                  <a:custGeom>
                    <a:avLst/>
                    <a:gdLst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43793 w 671180"/>
                      <a:gd name="connsiteY6" fmla="*/ 130895 h 952489"/>
                      <a:gd name="connsiteX7" fmla="*/ 468692 w 671180"/>
                      <a:gd name="connsiteY7" fmla="*/ 172955 h 952489"/>
                      <a:gd name="connsiteX8" fmla="*/ 498378 w 671180"/>
                      <a:gd name="connsiteY8" fmla="*/ 189214 h 952489"/>
                      <a:gd name="connsiteX9" fmla="*/ 671180 w 671180"/>
                      <a:gd name="connsiteY9" fmla="*/ 527095 h 952489"/>
                      <a:gd name="connsiteX10" fmla="*/ 346329 w 671180"/>
                      <a:gd name="connsiteY10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68692 w 671180"/>
                      <a:gd name="connsiteY6" fmla="*/ 172955 h 952489"/>
                      <a:gd name="connsiteX7" fmla="*/ 498378 w 671180"/>
                      <a:gd name="connsiteY7" fmla="*/ 189214 h 952489"/>
                      <a:gd name="connsiteX8" fmla="*/ 671180 w 671180"/>
                      <a:gd name="connsiteY8" fmla="*/ 527095 h 952489"/>
                      <a:gd name="connsiteX9" fmla="*/ 346329 w 671180"/>
                      <a:gd name="connsiteY9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32 h 988532"/>
                      <a:gd name="connsiteX1" fmla="*/ 0 w 671180"/>
                      <a:gd name="connsiteY1" fmla="*/ 563138 h 988532"/>
                      <a:gd name="connsiteX2" fmla="*/ 181629 w 671180"/>
                      <a:gd name="connsiteY2" fmla="*/ 225257 h 988532"/>
                      <a:gd name="connsiteX3" fmla="*/ 194385 w 671180"/>
                      <a:gd name="connsiteY3" fmla="*/ 218403 h 988532"/>
                      <a:gd name="connsiteX4" fmla="*/ 327852 w 671180"/>
                      <a:gd name="connsiteY4" fmla="*/ 7 h 988532"/>
                      <a:gd name="connsiteX5" fmla="*/ 498378 w 671180"/>
                      <a:gd name="connsiteY5" fmla="*/ 225257 h 988532"/>
                      <a:gd name="connsiteX6" fmla="*/ 671180 w 671180"/>
                      <a:gd name="connsiteY6" fmla="*/ 563138 h 988532"/>
                      <a:gd name="connsiteX7" fmla="*/ 346329 w 671180"/>
                      <a:gd name="connsiteY7" fmla="*/ 988532 h 988532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60 h 988560"/>
                      <a:gd name="connsiteX1" fmla="*/ 0 w 671180"/>
                      <a:gd name="connsiteY1" fmla="*/ 563166 h 988560"/>
                      <a:gd name="connsiteX2" fmla="*/ 181629 w 671180"/>
                      <a:gd name="connsiteY2" fmla="*/ 225285 h 988560"/>
                      <a:gd name="connsiteX3" fmla="*/ 327852 w 671180"/>
                      <a:gd name="connsiteY3" fmla="*/ 35 h 988560"/>
                      <a:gd name="connsiteX4" fmla="*/ 487808 w 671180"/>
                      <a:gd name="connsiteY4" fmla="*/ 239611 h 988560"/>
                      <a:gd name="connsiteX5" fmla="*/ 671180 w 671180"/>
                      <a:gd name="connsiteY5" fmla="*/ 563166 h 988560"/>
                      <a:gd name="connsiteX6" fmla="*/ 346329 w 671180"/>
                      <a:gd name="connsiteY6" fmla="*/ 988560 h 988560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39083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39083 w 671180"/>
                      <a:gd name="connsiteY6" fmla="*/ 988525 h 988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71180" h="988525">
                        <a:moveTo>
                          <a:pt x="339083" y="988525"/>
                        </a:moveTo>
                        <a:cubicBezTo>
                          <a:pt x="207436" y="866970"/>
                          <a:pt x="0" y="752684"/>
                          <a:pt x="0" y="563131"/>
                        </a:cubicBezTo>
                        <a:cubicBezTo>
                          <a:pt x="3383" y="397299"/>
                          <a:pt x="99284" y="299985"/>
                          <a:pt x="192199" y="239576"/>
                        </a:cubicBezTo>
                        <a:cubicBezTo>
                          <a:pt x="319770" y="130710"/>
                          <a:pt x="278584" y="0"/>
                          <a:pt x="327852" y="0"/>
                        </a:cubicBezTo>
                        <a:cubicBezTo>
                          <a:pt x="377120" y="0"/>
                          <a:pt x="324730" y="120946"/>
                          <a:pt x="487808" y="239576"/>
                        </a:cubicBezTo>
                        <a:cubicBezTo>
                          <a:pt x="578661" y="299985"/>
                          <a:pt x="671180" y="397299"/>
                          <a:pt x="671180" y="563131"/>
                        </a:cubicBezTo>
                        <a:cubicBezTo>
                          <a:pt x="671180" y="752684"/>
                          <a:pt x="470730" y="862136"/>
                          <a:pt x="339083" y="98852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0066"/>
                      </a:gs>
                      <a:gs pos="20000">
                        <a:srgbClr val="FF99CC"/>
                      </a:gs>
                      <a:gs pos="100000">
                        <a:srgbClr val="FFFFFF"/>
                      </a:gs>
                      <a:gs pos="70000">
                        <a:srgbClr val="FFCCFF"/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3" name="フリーフォーム: 図形 512">
                    <a:extLst>
                      <a:ext uri="{FF2B5EF4-FFF2-40B4-BE49-F238E27FC236}">
                        <a16:creationId xmlns:a16="http://schemas.microsoft.com/office/drawing/2014/main" id="{6D51D231-4C6C-4F99-9759-46D5B3F83EBA}"/>
                      </a:ext>
                    </a:extLst>
                  </p:cNvPr>
                  <p:cNvSpPr/>
                  <p:nvPr/>
                </p:nvSpPr>
                <p:spPr>
                  <a:xfrm rot="613306">
                    <a:off x="2910146" y="4254653"/>
                    <a:ext cx="1039178" cy="889944"/>
                  </a:xfrm>
                  <a:custGeom>
                    <a:avLst/>
                    <a:gdLst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43793 w 671180"/>
                      <a:gd name="connsiteY6" fmla="*/ 130895 h 952489"/>
                      <a:gd name="connsiteX7" fmla="*/ 468692 w 671180"/>
                      <a:gd name="connsiteY7" fmla="*/ 172955 h 952489"/>
                      <a:gd name="connsiteX8" fmla="*/ 498378 w 671180"/>
                      <a:gd name="connsiteY8" fmla="*/ 189214 h 952489"/>
                      <a:gd name="connsiteX9" fmla="*/ 671180 w 671180"/>
                      <a:gd name="connsiteY9" fmla="*/ 527095 h 952489"/>
                      <a:gd name="connsiteX10" fmla="*/ 346329 w 671180"/>
                      <a:gd name="connsiteY10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68692 w 671180"/>
                      <a:gd name="connsiteY6" fmla="*/ 172955 h 952489"/>
                      <a:gd name="connsiteX7" fmla="*/ 498378 w 671180"/>
                      <a:gd name="connsiteY7" fmla="*/ 189214 h 952489"/>
                      <a:gd name="connsiteX8" fmla="*/ 671180 w 671180"/>
                      <a:gd name="connsiteY8" fmla="*/ 527095 h 952489"/>
                      <a:gd name="connsiteX9" fmla="*/ 346329 w 671180"/>
                      <a:gd name="connsiteY9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32 h 988532"/>
                      <a:gd name="connsiteX1" fmla="*/ 0 w 671180"/>
                      <a:gd name="connsiteY1" fmla="*/ 563138 h 988532"/>
                      <a:gd name="connsiteX2" fmla="*/ 181629 w 671180"/>
                      <a:gd name="connsiteY2" fmla="*/ 225257 h 988532"/>
                      <a:gd name="connsiteX3" fmla="*/ 194385 w 671180"/>
                      <a:gd name="connsiteY3" fmla="*/ 218403 h 988532"/>
                      <a:gd name="connsiteX4" fmla="*/ 327852 w 671180"/>
                      <a:gd name="connsiteY4" fmla="*/ 7 h 988532"/>
                      <a:gd name="connsiteX5" fmla="*/ 498378 w 671180"/>
                      <a:gd name="connsiteY5" fmla="*/ 225257 h 988532"/>
                      <a:gd name="connsiteX6" fmla="*/ 671180 w 671180"/>
                      <a:gd name="connsiteY6" fmla="*/ 563138 h 988532"/>
                      <a:gd name="connsiteX7" fmla="*/ 346329 w 671180"/>
                      <a:gd name="connsiteY7" fmla="*/ 988532 h 988532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60 h 988560"/>
                      <a:gd name="connsiteX1" fmla="*/ 0 w 671180"/>
                      <a:gd name="connsiteY1" fmla="*/ 563166 h 988560"/>
                      <a:gd name="connsiteX2" fmla="*/ 181629 w 671180"/>
                      <a:gd name="connsiteY2" fmla="*/ 225285 h 988560"/>
                      <a:gd name="connsiteX3" fmla="*/ 327852 w 671180"/>
                      <a:gd name="connsiteY3" fmla="*/ 35 h 988560"/>
                      <a:gd name="connsiteX4" fmla="*/ 487808 w 671180"/>
                      <a:gd name="connsiteY4" fmla="*/ 239611 h 988560"/>
                      <a:gd name="connsiteX5" fmla="*/ 671180 w 671180"/>
                      <a:gd name="connsiteY5" fmla="*/ 563166 h 988560"/>
                      <a:gd name="connsiteX6" fmla="*/ 346329 w 671180"/>
                      <a:gd name="connsiteY6" fmla="*/ 988560 h 988560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39083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39083 w 671180"/>
                      <a:gd name="connsiteY6" fmla="*/ 988525 h 988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71180" h="988525">
                        <a:moveTo>
                          <a:pt x="339083" y="988525"/>
                        </a:moveTo>
                        <a:cubicBezTo>
                          <a:pt x="207436" y="866970"/>
                          <a:pt x="0" y="752684"/>
                          <a:pt x="0" y="563131"/>
                        </a:cubicBezTo>
                        <a:cubicBezTo>
                          <a:pt x="3383" y="397299"/>
                          <a:pt x="99284" y="299985"/>
                          <a:pt x="192199" y="239576"/>
                        </a:cubicBezTo>
                        <a:cubicBezTo>
                          <a:pt x="319770" y="130710"/>
                          <a:pt x="278584" y="0"/>
                          <a:pt x="327852" y="0"/>
                        </a:cubicBezTo>
                        <a:cubicBezTo>
                          <a:pt x="377120" y="0"/>
                          <a:pt x="324730" y="120946"/>
                          <a:pt x="487808" y="239576"/>
                        </a:cubicBezTo>
                        <a:cubicBezTo>
                          <a:pt x="578661" y="299985"/>
                          <a:pt x="671180" y="397299"/>
                          <a:pt x="671180" y="563131"/>
                        </a:cubicBezTo>
                        <a:cubicBezTo>
                          <a:pt x="671180" y="752684"/>
                          <a:pt x="470730" y="862136"/>
                          <a:pt x="339083" y="98852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0066"/>
                      </a:gs>
                      <a:gs pos="20000">
                        <a:srgbClr val="FF99CC"/>
                      </a:gs>
                      <a:gs pos="100000">
                        <a:srgbClr val="FFFFFF"/>
                      </a:gs>
                      <a:gs pos="70000">
                        <a:srgbClr val="FFCCFF"/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4" name="フリーフォーム: 図形 513">
                    <a:extLst>
                      <a:ext uri="{FF2B5EF4-FFF2-40B4-BE49-F238E27FC236}">
                        <a16:creationId xmlns:a16="http://schemas.microsoft.com/office/drawing/2014/main" id="{D423484E-978C-49BE-9173-6DAB3A54F9D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733767" y="2932909"/>
                    <a:ext cx="844053" cy="1055248"/>
                  </a:xfrm>
                  <a:custGeom>
                    <a:avLst/>
                    <a:gdLst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43793 w 671180"/>
                      <a:gd name="connsiteY6" fmla="*/ 130895 h 952489"/>
                      <a:gd name="connsiteX7" fmla="*/ 468692 w 671180"/>
                      <a:gd name="connsiteY7" fmla="*/ 172955 h 952489"/>
                      <a:gd name="connsiteX8" fmla="*/ 498378 w 671180"/>
                      <a:gd name="connsiteY8" fmla="*/ 189214 h 952489"/>
                      <a:gd name="connsiteX9" fmla="*/ 671180 w 671180"/>
                      <a:gd name="connsiteY9" fmla="*/ 527095 h 952489"/>
                      <a:gd name="connsiteX10" fmla="*/ 346329 w 671180"/>
                      <a:gd name="connsiteY10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68692 w 671180"/>
                      <a:gd name="connsiteY6" fmla="*/ 172955 h 952489"/>
                      <a:gd name="connsiteX7" fmla="*/ 498378 w 671180"/>
                      <a:gd name="connsiteY7" fmla="*/ 189214 h 952489"/>
                      <a:gd name="connsiteX8" fmla="*/ 671180 w 671180"/>
                      <a:gd name="connsiteY8" fmla="*/ 527095 h 952489"/>
                      <a:gd name="connsiteX9" fmla="*/ 346329 w 671180"/>
                      <a:gd name="connsiteY9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32 h 988532"/>
                      <a:gd name="connsiteX1" fmla="*/ 0 w 671180"/>
                      <a:gd name="connsiteY1" fmla="*/ 563138 h 988532"/>
                      <a:gd name="connsiteX2" fmla="*/ 181629 w 671180"/>
                      <a:gd name="connsiteY2" fmla="*/ 225257 h 988532"/>
                      <a:gd name="connsiteX3" fmla="*/ 194385 w 671180"/>
                      <a:gd name="connsiteY3" fmla="*/ 218403 h 988532"/>
                      <a:gd name="connsiteX4" fmla="*/ 327852 w 671180"/>
                      <a:gd name="connsiteY4" fmla="*/ 7 h 988532"/>
                      <a:gd name="connsiteX5" fmla="*/ 498378 w 671180"/>
                      <a:gd name="connsiteY5" fmla="*/ 225257 h 988532"/>
                      <a:gd name="connsiteX6" fmla="*/ 671180 w 671180"/>
                      <a:gd name="connsiteY6" fmla="*/ 563138 h 988532"/>
                      <a:gd name="connsiteX7" fmla="*/ 346329 w 671180"/>
                      <a:gd name="connsiteY7" fmla="*/ 988532 h 988532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60 h 988560"/>
                      <a:gd name="connsiteX1" fmla="*/ 0 w 671180"/>
                      <a:gd name="connsiteY1" fmla="*/ 563166 h 988560"/>
                      <a:gd name="connsiteX2" fmla="*/ 181629 w 671180"/>
                      <a:gd name="connsiteY2" fmla="*/ 225285 h 988560"/>
                      <a:gd name="connsiteX3" fmla="*/ 327852 w 671180"/>
                      <a:gd name="connsiteY3" fmla="*/ 35 h 988560"/>
                      <a:gd name="connsiteX4" fmla="*/ 487808 w 671180"/>
                      <a:gd name="connsiteY4" fmla="*/ 239611 h 988560"/>
                      <a:gd name="connsiteX5" fmla="*/ 671180 w 671180"/>
                      <a:gd name="connsiteY5" fmla="*/ 563166 h 988560"/>
                      <a:gd name="connsiteX6" fmla="*/ 346329 w 671180"/>
                      <a:gd name="connsiteY6" fmla="*/ 988560 h 988560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39083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39083 w 671180"/>
                      <a:gd name="connsiteY6" fmla="*/ 988525 h 988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71180" h="988525">
                        <a:moveTo>
                          <a:pt x="339083" y="988525"/>
                        </a:moveTo>
                        <a:cubicBezTo>
                          <a:pt x="207436" y="866970"/>
                          <a:pt x="0" y="752684"/>
                          <a:pt x="0" y="563131"/>
                        </a:cubicBezTo>
                        <a:cubicBezTo>
                          <a:pt x="3383" y="397299"/>
                          <a:pt x="99284" y="299985"/>
                          <a:pt x="192199" y="239576"/>
                        </a:cubicBezTo>
                        <a:cubicBezTo>
                          <a:pt x="319770" y="130710"/>
                          <a:pt x="278584" y="0"/>
                          <a:pt x="327852" y="0"/>
                        </a:cubicBezTo>
                        <a:cubicBezTo>
                          <a:pt x="377120" y="0"/>
                          <a:pt x="324730" y="120946"/>
                          <a:pt x="487808" y="239576"/>
                        </a:cubicBezTo>
                        <a:cubicBezTo>
                          <a:pt x="578661" y="299985"/>
                          <a:pt x="671180" y="397299"/>
                          <a:pt x="671180" y="563131"/>
                        </a:cubicBezTo>
                        <a:cubicBezTo>
                          <a:pt x="671180" y="752684"/>
                          <a:pt x="470730" y="862136"/>
                          <a:pt x="339083" y="98852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0066"/>
                      </a:gs>
                      <a:gs pos="20000">
                        <a:srgbClr val="FF99CC"/>
                      </a:gs>
                      <a:gs pos="100000">
                        <a:srgbClr val="FFFFFF"/>
                      </a:gs>
                      <a:gs pos="70000">
                        <a:srgbClr val="FFCCFF"/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5" name="フリーフォーム: 図形 514">
                    <a:extLst>
                      <a:ext uri="{FF2B5EF4-FFF2-40B4-BE49-F238E27FC236}">
                        <a16:creationId xmlns:a16="http://schemas.microsoft.com/office/drawing/2014/main" id="{DB7C0E74-AA2A-4D1E-A70A-EC9171075840}"/>
                      </a:ext>
                    </a:extLst>
                  </p:cNvPr>
                  <p:cNvSpPr/>
                  <p:nvPr/>
                </p:nvSpPr>
                <p:spPr>
                  <a:xfrm rot="2682738">
                    <a:off x="2296222" y="3471874"/>
                    <a:ext cx="1123830" cy="1356799"/>
                  </a:xfrm>
                  <a:custGeom>
                    <a:avLst/>
                    <a:gdLst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43793 w 671180"/>
                      <a:gd name="connsiteY6" fmla="*/ 130895 h 952489"/>
                      <a:gd name="connsiteX7" fmla="*/ 468692 w 671180"/>
                      <a:gd name="connsiteY7" fmla="*/ 172955 h 952489"/>
                      <a:gd name="connsiteX8" fmla="*/ 498378 w 671180"/>
                      <a:gd name="connsiteY8" fmla="*/ 189214 h 952489"/>
                      <a:gd name="connsiteX9" fmla="*/ 671180 w 671180"/>
                      <a:gd name="connsiteY9" fmla="*/ 527095 h 952489"/>
                      <a:gd name="connsiteX10" fmla="*/ 346329 w 671180"/>
                      <a:gd name="connsiteY10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68692 w 671180"/>
                      <a:gd name="connsiteY6" fmla="*/ 172955 h 952489"/>
                      <a:gd name="connsiteX7" fmla="*/ 498378 w 671180"/>
                      <a:gd name="connsiteY7" fmla="*/ 189214 h 952489"/>
                      <a:gd name="connsiteX8" fmla="*/ 671180 w 671180"/>
                      <a:gd name="connsiteY8" fmla="*/ 527095 h 952489"/>
                      <a:gd name="connsiteX9" fmla="*/ 346329 w 671180"/>
                      <a:gd name="connsiteY9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32 h 988532"/>
                      <a:gd name="connsiteX1" fmla="*/ 0 w 671180"/>
                      <a:gd name="connsiteY1" fmla="*/ 563138 h 988532"/>
                      <a:gd name="connsiteX2" fmla="*/ 181629 w 671180"/>
                      <a:gd name="connsiteY2" fmla="*/ 225257 h 988532"/>
                      <a:gd name="connsiteX3" fmla="*/ 194385 w 671180"/>
                      <a:gd name="connsiteY3" fmla="*/ 218403 h 988532"/>
                      <a:gd name="connsiteX4" fmla="*/ 327852 w 671180"/>
                      <a:gd name="connsiteY4" fmla="*/ 7 h 988532"/>
                      <a:gd name="connsiteX5" fmla="*/ 498378 w 671180"/>
                      <a:gd name="connsiteY5" fmla="*/ 225257 h 988532"/>
                      <a:gd name="connsiteX6" fmla="*/ 671180 w 671180"/>
                      <a:gd name="connsiteY6" fmla="*/ 563138 h 988532"/>
                      <a:gd name="connsiteX7" fmla="*/ 346329 w 671180"/>
                      <a:gd name="connsiteY7" fmla="*/ 988532 h 988532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60 h 988560"/>
                      <a:gd name="connsiteX1" fmla="*/ 0 w 671180"/>
                      <a:gd name="connsiteY1" fmla="*/ 563166 h 988560"/>
                      <a:gd name="connsiteX2" fmla="*/ 181629 w 671180"/>
                      <a:gd name="connsiteY2" fmla="*/ 225285 h 988560"/>
                      <a:gd name="connsiteX3" fmla="*/ 327852 w 671180"/>
                      <a:gd name="connsiteY3" fmla="*/ 35 h 988560"/>
                      <a:gd name="connsiteX4" fmla="*/ 487808 w 671180"/>
                      <a:gd name="connsiteY4" fmla="*/ 239611 h 988560"/>
                      <a:gd name="connsiteX5" fmla="*/ 671180 w 671180"/>
                      <a:gd name="connsiteY5" fmla="*/ 563166 h 988560"/>
                      <a:gd name="connsiteX6" fmla="*/ 346329 w 671180"/>
                      <a:gd name="connsiteY6" fmla="*/ 988560 h 988560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39083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39083 w 671180"/>
                      <a:gd name="connsiteY6" fmla="*/ 988525 h 988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71180" h="988525">
                        <a:moveTo>
                          <a:pt x="339083" y="988525"/>
                        </a:moveTo>
                        <a:cubicBezTo>
                          <a:pt x="207436" y="866970"/>
                          <a:pt x="0" y="752684"/>
                          <a:pt x="0" y="563131"/>
                        </a:cubicBezTo>
                        <a:cubicBezTo>
                          <a:pt x="3383" y="397299"/>
                          <a:pt x="99284" y="299985"/>
                          <a:pt x="192199" y="239576"/>
                        </a:cubicBezTo>
                        <a:cubicBezTo>
                          <a:pt x="319770" y="130710"/>
                          <a:pt x="278584" y="0"/>
                          <a:pt x="327852" y="0"/>
                        </a:cubicBezTo>
                        <a:cubicBezTo>
                          <a:pt x="377120" y="0"/>
                          <a:pt x="324730" y="120946"/>
                          <a:pt x="487808" y="239576"/>
                        </a:cubicBezTo>
                        <a:cubicBezTo>
                          <a:pt x="578661" y="299985"/>
                          <a:pt x="671180" y="397299"/>
                          <a:pt x="671180" y="563131"/>
                        </a:cubicBezTo>
                        <a:cubicBezTo>
                          <a:pt x="671180" y="752684"/>
                          <a:pt x="470730" y="862136"/>
                          <a:pt x="339083" y="98852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0066"/>
                      </a:gs>
                      <a:gs pos="40000">
                        <a:srgbClr val="FF99CC"/>
                      </a:gs>
                      <a:gs pos="100000">
                        <a:srgbClr val="FFFFFF"/>
                      </a:gs>
                      <a:gs pos="70000">
                        <a:srgbClr val="FFCCFF"/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59" name="グループ化 458">
                  <a:extLst>
                    <a:ext uri="{FF2B5EF4-FFF2-40B4-BE49-F238E27FC236}">
                      <a16:creationId xmlns:a16="http://schemas.microsoft.com/office/drawing/2014/main" id="{7FB25D7F-6BC5-47CE-AF10-88BB04CE73A8}"/>
                    </a:ext>
                  </a:extLst>
                </p:cNvPr>
                <p:cNvGrpSpPr/>
                <p:nvPr/>
              </p:nvGrpSpPr>
              <p:grpSpPr>
                <a:xfrm>
                  <a:off x="1767674" y="1708144"/>
                  <a:ext cx="3441712" cy="3441712"/>
                  <a:chOff x="1767674" y="1708144"/>
                  <a:chExt cx="3441712" cy="3441712"/>
                </a:xfrm>
              </p:grpSpPr>
              <p:sp>
                <p:nvSpPr>
                  <p:cNvPr id="499" name="フリーフォーム: 図形 498">
                    <a:extLst>
                      <a:ext uri="{FF2B5EF4-FFF2-40B4-BE49-F238E27FC236}">
                        <a16:creationId xmlns:a16="http://schemas.microsoft.com/office/drawing/2014/main" id="{A889584C-6013-4479-99A1-6B9A18FF5625}"/>
                      </a:ext>
                    </a:extLst>
                  </p:cNvPr>
                  <p:cNvSpPr/>
                  <p:nvPr/>
                </p:nvSpPr>
                <p:spPr>
                  <a:xfrm rot="8082738">
                    <a:off x="2327430" y="2058955"/>
                    <a:ext cx="1222058" cy="1678086"/>
                  </a:xfrm>
                  <a:custGeom>
                    <a:avLst/>
                    <a:gdLst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43793 w 671180"/>
                      <a:gd name="connsiteY6" fmla="*/ 130895 h 952489"/>
                      <a:gd name="connsiteX7" fmla="*/ 468692 w 671180"/>
                      <a:gd name="connsiteY7" fmla="*/ 172955 h 952489"/>
                      <a:gd name="connsiteX8" fmla="*/ 498378 w 671180"/>
                      <a:gd name="connsiteY8" fmla="*/ 189214 h 952489"/>
                      <a:gd name="connsiteX9" fmla="*/ 671180 w 671180"/>
                      <a:gd name="connsiteY9" fmla="*/ 527095 h 952489"/>
                      <a:gd name="connsiteX10" fmla="*/ 346329 w 671180"/>
                      <a:gd name="connsiteY10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68692 w 671180"/>
                      <a:gd name="connsiteY6" fmla="*/ 172955 h 952489"/>
                      <a:gd name="connsiteX7" fmla="*/ 498378 w 671180"/>
                      <a:gd name="connsiteY7" fmla="*/ 189214 h 952489"/>
                      <a:gd name="connsiteX8" fmla="*/ 671180 w 671180"/>
                      <a:gd name="connsiteY8" fmla="*/ 527095 h 952489"/>
                      <a:gd name="connsiteX9" fmla="*/ 346329 w 671180"/>
                      <a:gd name="connsiteY9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32 h 988532"/>
                      <a:gd name="connsiteX1" fmla="*/ 0 w 671180"/>
                      <a:gd name="connsiteY1" fmla="*/ 563138 h 988532"/>
                      <a:gd name="connsiteX2" fmla="*/ 181629 w 671180"/>
                      <a:gd name="connsiteY2" fmla="*/ 225257 h 988532"/>
                      <a:gd name="connsiteX3" fmla="*/ 194385 w 671180"/>
                      <a:gd name="connsiteY3" fmla="*/ 218403 h 988532"/>
                      <a:gd name="connsiteX4" fmla="*/ 327852 w 671180"/>
                      <a:gd name="connsiteY4" fmla="*/ 7 h 988532"/>
                      <a:gd name="connsiteX5" fmla="*/ 498378 w 671180"/>
                      <a:gd name="connsiteY5" fmla="*/ 225257 h 988532"/>
                      <a:gd name="connsiteX6" fmla="*/ 671180 w 671180"/>
                      <a:gd name="connsiteY6" fmla="*/ 563138 h 988532"/>
                      <a:gd name="connsiteX7" fmla="*/ 346329 w 671180"/>
                      <a:gd name="connsiteY7" fmla="*/ 988532 h 988532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60 h 988560"/>
                      <a:gd name="connsiteX1" fmla="*/ 0 w 671180"/>
                      <a:gd name="connsiteY1" fmla="*/ 563166 h 988560"/>
                      <a:gd name="connsiteX2" fmla="*/ 181629 w 671180"/>
                      <a:gd name="connsiteY2" fmla="*/ 225285 h 988560"/>
                      <a:gd name="connsiteX3" fmla="*/ 327852 w 671180"/>
                      <a:gd name="connsiteY3" fmla="*/ 35 h 988560"/>
                      <a:gd name="connsiteX4" fmla="*/ 487808 w 671180"/>
                      <a:gd name="connsiteY4" fmla="*/ 239611 h 988560"/>
                      <a:gd name="connsiteX5" fmla="*/ 671180 w 671180"/>
                      <a:gd name="connsiteY5" fmla="*/ 563166 h 988560"/>
                      <a:gd name="connsiteX6" fmla="*/ 346329 w 671180"/>
                      <a:gd name="connsiteY6" fmla="*/ 988560 h 988560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39083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39083 w 671180"/>
                      <a:gd name="connsiteY6" fmla="*/ 988525 h 988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71180" h="988525">
                        <a:moveTo>
                          <a:pt x="339083" y="988525"/>
                        </a:moveTo>
                        <a:cubicBezTo>
                          <a:pt x="207436" y="866970"/>
                          <a:pt x="0" y="752684"/>
                          <a:pt x="0" y="563131"/>
                        </a:cubicBezTo>
                        <a:cubicBezTo>
                          <a:pt x="3383" y="397299"/>
                          <a:pt x="99284" y="299985"/>
                          <a:pt x="192199" y="239576"/>
                        </a:cubicBezTo>
                        <a:cubicBezTo>
                          <a:pt x="319770" y="130710"/>
                          <a:pt x="278584" y="0"/>
                          <a:pt x="327852" y="0"/>
                        </a:cubicBezTo>
                        <a:cubicBezTo>
                          <a:pt x="377120" y="0"/>
                          <a:pt x="324730" y="120946"/>
                          <a:pt x="487808" y="239576"/>
                        </a:cubicBezTo>
                        <a:cubicBezTo>
                          <a:pt x="578661" y="299985"/>
                          <a:pt x="671180" y="397299"/>
                          <a:pt x="671180" y="563131"/>
                        </a:cubicBezTo>
                        <a:cubicBezTo>
                          <a:pt x="671180" y="752684"/>
                          <a:pt x="470730" y="862136"/>
                          <a:pt x="339083" y="98852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0066"/>
                      </a:gs>
                      <a:gs pos="40000">
                        <a:srgbClr val="FF99CC"/>
                      </a:gs>
                      <a:gs pos="100000">
                        <a:srgbClr val="FFFFFF"/>
                      </a:gs>
                      <a:gs pos="70000">
                        <a:srgbClr val="FFCCFF"/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0" name="フリーフォーム: 図形 499">
                    <a:extLst>
                      <a:ext uri="{FF2B5EF4-FFF2-40B4-BE49-F238E27FC236}">
                        <a16:creationId xmlns:a16="http://schemas.microsoft.com/office/drawing/2014/main" id="{095F9B4C-65B6-4E8A-B228-15478D1E89D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913506" y="2652709"/>
                    <a:ext cx="1039178" cy="1552582"/>
                  </a:xfrm>
                  <a:custGeom>
                    <a:avLst/>
                    <a:gdLst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43793 w 671180"/>
                      <a:gd name="connsiteY6" fmla="*/ 130895 h 952489"/>
                      <a:gd name="connsiteX7" fmla="*/ 468692 w 671180"/>
                      <a:gd name="connsiteY7" fmla="*/ 172955 h 952489"/>
                      <a:gd name="connsiteX8" fmla="*/ 498378 w 671180"/>
                      <a:gd name="connsiteY8" fmla="*/ 189214 h 952489"/>
                      <a:gd name="connsiteX9" fmla="*/ 671180 w 671180"/>
                      <a:gd name="connsiteY9" fmla="*/ 527095 h 952489"/>
                      <a:gd name="connsiteX10" fmla="*/ 346329 w 671180"/>
                      <a:gd name="connsiteY10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68692 w 671180"/>
                      <a:gd name="connsiteY6" fmla="*/ 172955 h 952489"/>
                      <a:gd name="connsiteX7" fmla="*/ 498378 w 671180"/>
                      <a:gd name="connsiteY7" fmla="*/ 189214 h 952489"/>
                      <a:gd name="connsiteX8" fmla="*/ 671180 w 671180"/>
                      <a:gd name="connsiteY8" fmla="*/ 527095 h 952489"/>
                      <a:gd name="connsiteX9" fmla="*/ 346329 w 671180"/>
                      <a:gd name="connsiteY9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32 h 988532"/>
                      <a:gd name="connsiteX1" fmla="*/ 0 w 671180"/>
                      <a:gd name="connsiteY1" fmla="*/ 563138 h 988532"/>
                      <a:gd name="connsiteX2" fmla="*/ 181629 w 671180"/>
                      <a:gd name="connsiteY2" fmla="*/ 225257 h 988532"/>
                      <a:gd name="connsiteX3" fmla="*/ 194385 w 671180"/>
                      <a:gd name="connsiteY3" fmla="*/ 218403 h 988532"/>
                      <a:gd name="connsiteX4" fmla="*/ 327852 w 671180"/>
                      <a:gd name="connsiteY4" fmla="*/ 7 h 988532"/>
                      <a:gd name="connsiteX5" fmla="*/ 498378 w 671180"/>
                      <a:gd name="connsiteY5" fmla="*/ 225257 h 988532"/>
                      <a:gd name="connsiteX6" fmla="*/ 671180 w 671180"/>
                      <a:gd name="connsiteY6" fmla="*/ 563138 h 988532"/>
                      <a:gd name="connsiteX7" fmla="*/ 346329 w 671180"/>
                      <a:gd name="connsiteY7" fmla="*/ 988532 h 988532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60 h 988560"/>
                      <a:gd name="connsiteX1" fmla="*/ 0 w 671180"/>
                      <a:gd name="connsiteY1" fmla="*/ 563166 h 988560"/>
                      <a:gd name="connsiteX2" fmla="*/ 181629 w 671180"/>
                      <a:gd name="connsiteY2" fmla="*/ 225285 h 988560"/>
                      <a:gd name="connsiteX3" fmla="*/ 327852 w 671180"/>
                      <a:gd name="connsiteY3" fmla="*/ 35 h 988560"/>
                      <a:gd name="connsiteX4" fmla="*/ 487808 w 671180"/>
                      <a:gd name="connsiteY4" fmla="*/ 239611 h 988560"/>
                      <a:gd name="connsiteX5" fmla="*/ 671180 w 671180"/>
                      <a:gd name="connsiteY5" fmla="*/ 563166 h 988560"/>
                      <a:gd name="connsiteX6" fmla="*/ 346329 w 671180"/>
                      <a:gd name="connsiteY6" fmla="*/ 988560 h 988560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39083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39083 w 671180"/>
                      <a:gd name="connsiteY6" fmla="*/ 988525 h 988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71180" h="988525">
                        <a:moveTo>
                          <a:pt x="339083" y="988525"/>
                        </a:moveTo>
                        <a:cubicBezTo>
                          <a:pt x="207436" y="866970"/>
                          <a:pt x="0" y="752684"/>
                          <a:pt x="0" y="563131"/>
                        </a:cubicBezTo>
                        <a:cubicBezTo>
                          <a:pt x="3383" y="397299"/>
                          <a:pt x="99284" y="299985"/>
                          <a:pt x="192199" y="239576"/>
                        </a:cubicBezTo>
                        <a:cubicBezTo>
                          <a:pt x="319770" y="130710"/>
                          <a:pt x="278584" y="0"/>
                          <a:pt x="327852" y="0"/>
                        </a:cubicBezTo>
                        <a:cubicBezTo>
                          <a:pt x="377120" y="0"/>
                          <a:pt x="324730" y="120946"/>
                          <a:pt x="487808" y="239576"/>
                        </a:cubicBezTo>
                        <a:cubicBezTo>
                          <a:pt x="578661" y="299985"/>
                          <a:pt x="671180" y="397299"/>
                          <a:pt x="671180" y="563131"/>
                        </a:cubicBezTo>
                        <a:cubicBezTo>
                          <a:pt x="671180" y="752684"/>
                          <a:pt x="470730" y="862136"/>
                          <a:pt x="339083" y="98852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0066"/>
                      </a:gs>
                      <a:gs pos="20000">
                        <a:srgbClr val="FF99CC"/>
                      </a:gs>
                      <a:gs pos="100000">
                        <a:srgbClr val="FFFFFF"/>
                      </a:gs>
                      <a:gs pos="70000">
                        <a:srgbClr val="FFCCFF"/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1" name="フリーフォーム: 図形 500">
                    <a:extLst>
                      <a:ext uri="{FF2B5EF4-FFF2-40B4-BE49-F238E27FC236}">
                        <a16:creationId xmlns:a16="http://schemas.microsoft.com/office/drawing/2014/main" id="{25C78E56-A75B-422F-B57D-BDBD97C95E60}"/>
                      </a:ext>
                    </a:extLst>
                  </p:cNvPr>
                  <p:cNvSpPr/>
                  <p:nvPr/>
                </p:nvSpPr>
                <p:spPr>
                  <a:xfrm rot="13482738">
                    <a:off x="3477144" y="2159213"/>
                    <a:ext cx="1123830" cy="1502116"/>
                  </a:xfrm>
                  <a:custGeom>
                    <a:avLst/>
                    <a:gdLst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43793 w 671180"/>
                      <a:gd name="connsiteY6" fmla="*/ 130895 h 952489"/>
                      <a:gd name="connsiteX7" fmla="*/ 468692 w 671180"/>
                      <a:gd name="connsiteY7" fmla="*/ 172955 h 952489"/>
                      <a:gd name="connsiteX8" fmla="*/ 498378 w 671180"/>
                      <a:gd name="connsiteY8" fmla="*/ 189214 h 952489"/>
                      <a:gd name="connsiteX9" fmla="*/ 671180 w 671180"/>
                      <a:gd name="connsiteY9" fmla="*/ 527095 h 952489"/>
                      <a:gd name="connsiteX10" fmla="*/ 346329 w 671180"/>
                      <a:gd name="connsiteY10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68692 w 671180"/>
                      <a:gd name="connsiteY6" fmla="*/ 172955 h 952489"/>
                      <a:gd name="connsiteX7" fmla="*/ 498378 w 671180"/>
                      <a:gd name="connsiteY7" fmla="*/ 189214 h 952489"/>
                      <a:gd name="connsiteX8" fmla="*/ 671180 w 671180"/>
                      <a:gd name="connsiteY8" fmla="*/ 527095 h 952489"/>
                      <a:gd name="connsiteX9" fmla="*/ 346329 w 671180"/>
                      <a:gd name="connsiteY9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32 h 988532"/>
                      <a:gd name="connsiteX1" fmla="*/ 0 w 671180"/>
                      <a:gd name="connsiteY1" fmla="*/ 563138 h 988532"/>
                      <a:gd name="connsiteX2" fmla="*/ 181629 w 671180"/>
                      <a:gd name="connsiteY2" fmla="*/ 225257 h 988532"/>
                      <a:gd name="connsiteX3" fmla="*/ 194385 w 671180"/>
                      <a:gd name="connsiteY3" fmla="*/ 218403 h 988532"/>
                      <a:gd name="connsiteX4" fmla="*/ 327852 w 671180"/>
                      <a:gd name="connsiteY4" fmla="*/ 7 h 988532"/>
                      <a:gd name="connsiteX5" fmla="*/ 498378 w 671180"/>
                      <a:gd name="connsiteY5" fmla="*/ 225257 h 988532"/>
                      <a:gd name="connsiteX6" fmla="*/ 671180 w 671180"/>
                      <a:gd name="connsiteY6" fmla="*/ 563138 h 988532"/>
                      <a:gd name="connsiteX7" fmla="*/ 346329 w 671180"/>
                      <a:gd name="connsiteY7" fmla="*/ 988532 h 988532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60 h 988560"/>
                      <a:gd name="connsiteX1" fmla="*/ 0 w 671180"/>
                      <a:gd name="connsiteY1" fmla="*/ 563166 h 988560"/>
                      <a:gd name="connsiteX2" fmla="*/ 181629 w 671180"/>
                      <a:gd name="connsiteY2" fmla="*/ 225285 h 988560"/>
                      <a:gd name="connsiteX3" fmla="*/ 327852 w 671180"/>
                      <a:gd name="connsiteY3" fmla="*/ 35 h 988560"/>
                      <a:gd name="connsiteX4" fmla="*/ 487808 w 671180"/>
                      <a:gd name="connsiteY4" fmla="*/ 239611 h 988560"/>
                      <a:gd name="connsiteX5" fmla="*/ 671180 w 671180"/>
                      <a:gd name="connsiteY5" fmla="*/ 563166 h 988560"/>
                      <a:gd name="connsiteX6" fmla="*/ 346329 w 671180"/>
                      <a:gd name="connsiteY6" fmla="*/ 988560 h 988560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39083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39083 w 671180"/>
                      <a:gd name="connsiteY6" fmla="*/ 988525 h 988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71180" h="988525">
                        <a:moveTo>
                          <a:pt x="339083" y="988525"/>
                        </a:moveTo>
                        <a:cubicBezTo>
                          <a:pt x="207436" y="866970"/>
                          <a:pt x="0" y="752684"/>
                          <a:pt x="0" y="563131"/>
                        </a:cubicBezTo>
                        <a:cubicBezTo>
                          <a:pt x="3383" y="397299"/>
                          <a:pt x="99284" y="299985"/>
                          <a:pt x="192199" y="239576"/>
                        </a:cubicBezTo>
                        <a:cubicBezTo>
                          <a:pt x="319770" y="130710"/>
                          <a:pt x="278584" y="0"/>
                          <a:pt x="327852" y="0"/>
                        </a:cubicBezTo>
                        <a:cubicBezTo>
                          <a:pt x="377120" y="0"/>
                          <a:pt x="324730" y="120946"/>
                          <a:pt x="487808" y="239576"/>
                        </a:cubicBezTo>
                        <a:cubicBezTo>
                          <a:pt x="578661" y="299985"/>
                          <a:pt x="671180" y="397299"/>
                          <a:pt x="671180" y="563131"/>
                        </a:cubicBezTo>
                        <a:cubicBezTo>
                          <a:pt x="671180" y="752684"/>
                          <a:pt x="470730" y="862136"/>
                          <a:pt x="339083" y="98852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0066"/>
                      </a:gs>
                      <a:gs pos="40000">
                        <a:srgbClr val="FF99CC"/>
                      </a:gs>
                      <a:gs pos="100000">
                        <a:srgbClr val="FFFFFF"/>
                      </a:gs>
                      <a:gs pos="70000">
                        <a:srgbClr val="FFCCFF"/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2" name="フリーフォーム: 図形 501">
                    <a:extLst>
                      <a:ext uri="{FF2B5EF4-FFF2-40B4-BE49-F238E27FC236}">
                        <a16:creationId xmlns:a16="http://schemas.microsoft.com/office/drawing/2014/main" id="{72D241FA-BB96-472D-9249-38A41CC683D6}"/>
                      </a:ext>
                    </a:extLst>
                  </p:cNvPr>
                  <p:cNvSpPr/>
                  <p:nvPr/>
                </p:nvSpPr>
                <p:spPr>
                  <a:xfrm rot="18882738">
                    <a:off x="3420646" y="3109544"/>
                    <a:ext cx="1222058" cy="1678088"/>
                  </a:xfrm>
                  <a:custGeom>
                    <a:avLst/>
                    <a:gdLst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43793 w 671180"/>
                      <a:gd name="connsiteY6" fmla="*/ 130895 h 952489"/>
                      <a:gd name="connsiteX7" fmla="*/ 468692 w 671180"/>
                      <a:gd name="connsiteY7" fmla="*/ 172955 h 952489"/>
                      <a:gd name="connsiteX8" fmla="*/ 498378 w 671180"/>
                      <a:gd name="connsiteY8" fmla="*/ 189214 h 952489"/>
                      <a:gd name="connsiteX9" fmla="*/ 671180 w 671180"/>
                      <a:gd name="connsiteY9" fmla="*/ 527095 h 952489"/>
                      <a:gd name="connsiteX10" fmla="*/ 346329 w 671180"/>
                      <a:gd name="connsiteY10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68692 w 671180"/>
                      <a:gd name="connsiteY6" fmla="*/ 172955 h 952489"/>
                      <a:gd name="connsiteX7" fmla="*/ 498378 w 671180"/>
                      <a:gd name="connsiteY7" fmla="*/ 189214 h 952489"/>
                      <a:gd name="connsiteX8" fmla="*/ 671180 w 671180"/>
                      <a:gd name="connsiteY8" fmla="*/ 527095 h 952489"/>
                      <a:gd name="connsiteX9" fmla="*/ 346329 w 671180"/>
                      <a:gd name="connsiteY9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32 h 988532"/>
                      <a:gd name="connsiteX1" fmla="*/ 0 w 671180"/>
                      <a:gd name="connsiteY1" fmla="*/ 563138 h 988532"/>
                      <a:gd name="connsiteX2" fmla="*/ 181629 w 671180"/>
                      <a:gd name="connsiteY2" fmla="*/ 225257 h 988532"/>
                      <a:gd name="connsiteX3" fmla="*/ 194385 w 671180"/>
                      <a:gd name="connsiteY3" fmla="*/ 218403 h 988532"/>
                      <a:gd name="connsiteX4" fmla="*/ 327852 w 671180"/>
                      <a:gd name="connsiteY4" fmla="*/ 7 h 988532"/>
                      <a:gd name="connsiteX5" fmla="*/ 498378 w 671180"/>
                      <a:gd name="connsiteY5" fmla="*/ 225257 h 988532"/>
                      <a:gd name="connsiteX6" fmla="*/ 671180 w 671180"/>
                      <a:gd name="connsiteY6" fmla="*/ 563138 h 988532"/>
                      <a:gd name="connsiteX7" fmla="*/ 346329 w 671180"/>
                      <a:gd name="connsiteY7" fmla="*/ 988532 h 988532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60 h 988560"/>
                      <a:gd name="connsiteX1" fmla="*/ 0 w 671180"/>
                      <a:gd name="connsiteY1" fmla="*/ 563166 h 988560"/>
                      <a:gd name="connsiteX2" fmla="*/ 181629 w 671180"/>
                      <a:gd name="connsiteY2" fmla="*/ 225285 h 988560"/>
                      <a:gd name="connsiteX3" fmla="*/ 327852 w 671180"/>
                      <a:gd name="connsiteY3" fmla="*/ 35 h 988560"/>
                      <a:gd name="connsiteX4" fmla="*/ 487808 w 671180"/>
                      <a:gd name="connsiteY4" fmla="*/ 239611 h 988560"/>
                      <a:gd name="connsiteX5" fmla="*/ 671180 w 671180"/>
                      <a:gd name="connsiteY5" fmla="*/ 563166 h 988560"/>
                      <a:gd name="connsiteX6" fmla="*/ 346329 w 671180"/>
                      <a:gd name="connsiteY6" fmla="*/ 988560 h 988560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39083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39083 w 671180"/>
                      <a:gd name="connsiteY6" fmla="*/ 988525 h 988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71180" h="988525">
                        <a:moveTo>
                          <a:pt x="339083" y="988525"/>
                        </a:moveTo>
                        <a:cubicBezTo>
                          <a:pt x="207436" y="866970"/>
                          <a:pt x="0" y="752684"/>
                          <a:pt x="0" y="563131"/>
                        </a:cubicBezTo>
                        <a:cubicBezTo>
                          <a:pt x="3383" y="397299"/>
                          <a:pt x="99284" y="299985"/>
                          <a:pt x="192199" y="239576"/>
                        </a:cubicBezTo>
                        <a:cubicBezTo>
                          <a:pt x="319770" y="130710"/>
                          <a:pt x="278584" y="0"/>
                          <a:pt x="327852" y="0"/>
                        </a:cubicBezTo>
                        <a:cubicBezTo>
                          <a:pt x="377120" y="0"/>
                          <a:pt x="324730" y="120946"/>
                          <a:pt x="487808" y="239576"/>
                        </a:cubicBezTo>
                        <a:cubicBezTo>
                          <a:pt x="578661" y="299985"/>
                          <a:pt x="671180" y="397299"/>
                          <a:pt x="671180" y="563131"/>
                        </a:cubicBezTo>
                        <a:cubicBezTo>
                          <a:pt x="671180" y="752684"/>
                          <a:pt x="470730" y="862136"/>
                          <a:pt x="339083" y="98852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0066"/>
                      </a:gs>
                      <a:gs pos="40000">
                        <a:srgbClr val="FF99CC"/>
                      </a:gs>
                      <a:gs pos="100000">
                        <a:srgbClr val="FFFFFF"/>
                      </a:gs>
                      <a:gs pos="70000">
                        <a:srgbClr val="FFCCFF"/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3" name="フリーフォーム: 図形 502">
                    <a:extLst>
                      <a:ext uri="{FF2B5EF4-FFF2-40B4-BE49-F238E27FC236}">
                        <a16:creationId xmlns:a16="http://schemas.microsoft.com/office/drawing/2014/main" id="{C6C6C364-0528-467A-BF0D-364045B3F88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968942" y="1708144"/>
                    <a:ext cx="1039178" cy="1552582"/>
                  </a:xfrm>
                  <a:custGeom>
                    <a:avLst/>
                    <a:gdLst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43793 w 671180"/>
                      <a:gd name="connsiteY6" fmla="*/ 130895 h 952489"/>
                      <a:gd name="connsiteX7" fmla="*/ 468692 w 671180"/>
                      <a:gd name="connsiteY7" fmla="*/ 172955 h 952489"/>
                      <a:gd name="connsiteX8" fmla="*/ 498378 w 671180"/>
                      <a:gd name="connsiteY8" fmla="*/ 189214 h 952489"/>
                      <a:gd name="connsiteX9" fmla="*/ 671180 w 671180"/>
                      <a:gd name="connsiteY9" fmla="*/ 527095 h 952489"/>
                      <a:gd name="connsiteX10" fmla="*/ 346329 w 671180"/>
                      <a:gd name="connsiteY10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68692 w 671180"/>
                      <a:gd name="connsiteY6" fmla="*/ 172955 h 952489"/>
                      <a:gd name="connsiteX7" fmla="*/ 498378 w 671180"/>
                      <a:gd name="connsiteY7" fmla="*/ 189214 h 952489"/>
                      <a:gd name="connsiteX8" fmla="*/ 671180 w 671180"/>
                      <a:gd name="connsiteY8" fmla="*/ 527095 h 952489"/>
                      <a:gd name="connsiteX9" fmla="*/ 346329 w 671180"/>
                      <a:gd name="connsiteY9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32 h 988532"/>
                      <a:gd name="connsiteX1" fmla="*/ 0 w 671180"/>
                      <a:gd name="connsiteY1" fmla="*/ 563138 h 988532"/>
                      <a:gd name="connsiteX2" fmla="*/ 181629 w 671180"/>
                      <a:gd name="connsiteY2" fmla="*/ 225257 h 988532"/>
                      <a:gd name="connsiteX3" fmla="*/ 194385 w 671180"/>
                      <a:gd name="connsiteY3" fmla="*/ 218403 h 988532"/>
                      <a:gd name="connsiteX4" fmla="*/ 327852 w 671180"/>
                      <a:gd name="connsiteY4" fmla="*/ 7 h 988532"/>
                      <a:gd name="connsiteX5" fmla="*/ 498378 w 671180"/>
                      <a:gd name="connsiteY5" fmla="*/ 225257 h 988532"/>
                      <a:gd name="connsiteX6" fmla="*/ 671180 w 671180"/>
                      <a:gd name="connsiteY6" fmla="*/ 563138 h 988532"/>
                      <a:gd name="connsiteX7" fmla="*/ 346329 w 671180"/>
                      <a:gd name="connsiteY7" fmla="*/ 988532 h 988532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60 h 988560"/>
                      <a:gd name="connsiteX1" fmla="*/ 0 w 671180"/>
                      <a:gd name="connsiteY1" fmla="*/ 563166 h 988560"/>
                      <a:gd name="connsiteX2" fmla="*/ 181629 w 671180"/>
                      <a:gd name="connsiteY2" fmla="*/ 225285 h 988560"/>
                      <a:gd name="connsiteX3" fmla="*/ 327852 w 671180"/>
                      <a:gd name="connsiteY3" fmla="*/ 35 h 988560"/>
                      <a:gd name="connsiteX4" fmla="*/ 487808 w 671180"/>
                      <a:gd name="connsiteY4" fmla="*/ 239611 h 988560"/>
                      <a:gd name="connsiteX5" fmla="*/ 671180 w 671180"/>
                      <a:gd name="connsiteY5" fmla="*/ 563166 h 988560"/>
                      <a:gd name="connsiteX6" fmla="*/ 346329 w 671180"/>
                      <a:gd name="connsiteY6" fmla="*/ 988560 h 988560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39083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39083 w 671180"/>
                      <a:gd name="connsiteY6" fmla="*/ 988525 h 988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71180" h="988525">
                        <a:moveTo>
                          <a:pt x="339083" y="988525"/>
                        </a:moveTo>
                        <a:cubicBezTo>
                          <a:pt x="207436" y="866970"/>
                          <a:pt x="0" y="752684"/>
                          <a:pt x="0" y="563131"/>
                        </a:cubicBezTo>
                        <a:cubicBezTo>
                          <a:pt x="3383" y="397299"/>
                          <a:pt x="99284" y="299985"/>
                          <a:pt x="192199" y="239576"/>
                        </a:cubicBezTo>
                        <a:cubicBezTo>
                          <a:pt x="319770" y="130710"/>
                          <a:pt x="278584" y="0"/>
                          <a:pt x="327852" y="0"/>
                        </a:cubicBezTo>
                        <a:cubicBezTo>
                          <a:pt x="377120" y="0"/>
                          <a:pt x="324730" y="120946"/>
                          <a:pt x="487808" y="239576"/>
                        </a:cubicBezTo>
                        <a:cubicBezTo>
                          <a:pt x="578661" y="299985"/>
                          <a:pt x="671180" y="397299"/>
                          <a:pt x="671180" y="563131"/>
                        </a:cubicBezTo>
                        <a:cubicBezTo>
                          <a:pt x="671180" y="752684"/>
                          <a:pt x="470730" y="862136"/>
                          <a:pt x="339083" y="98852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0066"/>
                      </a:gs>
                      <a:gs pos="20000">
                        <a:srgbClr val="FF99CC"/>
                      </a:gs>
                      <a:gs pos="100000">
                        <a:srgbClr val="FFFFFF"/>
                      </a:gs>
                      <a:gs pos="70000">
                        <a:srgbClr val="FFCCFF"/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4" name="フリーフォーム: 図形 503">
                    <a:extLst>
                      <a:ext uri="{FF2B5EF4-FFF2-40B4-BE49-F238E27FC236}">
                        <a16:creationId xmlns:a16="http://schemas.microsoft.com/office/drawing/2014/main" id="{7FFFA647-CE08-4398-9418-94B44B6784DF}"/>
                      </a:ext>
                    </a:extLst>
                  </p:cNvPr>
                  <p:cNvSpPr/>
                  <p:nvPr/>
                </p:nvSpPr>
                <p:spPr>
                  <a:xfrm>
                    <a:off x="2968942" y="3597274"/>
                    <a:ext cx="1039178" cy="1552582"/>
                  </a:xfrm>
                  <a:custGeom>
                    <a:avLst/>
                    <a:gdLst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43793 w 671180"/>
                      <a:gd name="connsiteY6" fmla="*/ 130895 h 952489"/>
                      <a:gd name="connsiteX7" fmla="*/ 468692 w 671180"/>
                      <a:gd name="connsiteY7" fmla="*/ 172955 h 952489"/>
                      <a:gd name="connsiteX8" fmla="*/ 498378 w 671180"/>
                      <a:gd name="connsiteY8" fmla="*/ 189214 h 952489"/>
                      <a:gd name="connsiteX9" fmla="*/ 671180 w 671180"/>
                      <a:gd name="connsiteY9" fmla="*/ 527095 h 952489"/>
                      <a:gd name="connsiteX10" fmla="*/ 346329 w 671180"/>
                      <a:gd name="connsiteY10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68692 w 671180"/>
                      <a:gd name="connsiteY6" fmla="*/ 172955 h 952489"/>
                      <a:gd name="connsiteX7" fmla="*/ 498378 w 671180"/>
                      <a:gd name="connsiteY7" fmla="*/ 189214 h 952489"/>
                      <a:gd name="connsiteX8" fmla="*/ 671180 w 671180"/>
                      <a:gd name="connsiteY8" fmla="*/ 527095 h 952489"/>
                      <a:gd name="connsiteX9" fmla="*/ 346329 w 671180"/>
                      <a:gd name="connsiteY9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32 h 988532"/>
                      <a:gd name="connsiteX1" fmla="*/ 0 w 671180"/>
                      <a:gd name="connsiteY1" fmla="*/ 563138 h 988532"/>
                      <a:gd name="connsiteX2" fmla="*/ 181629 w 671180"/>
                      <a:gd name="connsiteY2" fmla="*/ 225257 h 988532"/>
                      <a:gd name="connsiteX3" fmla="*/ 194385 w 671180"/>
                      <a:gd name="connsiteY3" fmla="*/ 218403 h 988532"/>
                      <a:gd name="connsiteX4" fmla="*/ 327852 w 671180"/>
                      <a:gd name="connsiteY4" fmla="*/ 7 h 988532"/>
                      <a:gd name="connsiteX5" fmla="*/ 498378 w 671180"/>
                      <a:gd name="connsiteY5" fmla="*/ 225257 h 988532"/>
                      <a:gd name="connsiteX6" fmla="*/ 671180 w 671180"/>
                      <a:gd name="connsiteY6" fmla="*/ 563138 h 988532"/>
                      <a:gd name="connsiteX7" fmla="*/ 346329 w 671180"/>
                      <a:gd name="connsiteY7" fmla="*/ 988532 h 988532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60 h 988560"/>
                      <a:gd name="connsiteX1" fmla="*/ 0 w 671180"/>
                      <a:gd name="connsiteY1" fmla="*/ 563166 h 988560"/>
                      <a:gd name="connsiteX2" fmla="*/ 181629 w 671180"/>
                      <a:gd name="connsiteY2" fmla="*/ 225285 h 988560"/>
                      <a:gd name="connsiteX3" fmla="*/ 327852 w 671180"/>
                      <a:gd name="connsiteY3" fmla="*/ 35 h 988560"/>
                      <a:gd name="connsiteX4" fmla="*/ 487808 w 671180"/>
                      <a:gd name="connsiteY4" fmla="*/ 239611 h 988560"/>
                      <a:gd name="connsiteX5" fmla="*/ 671180 w 671180"/>
                      <a:gd name="connsiteY5" fmla="*/ 563166 h 988560"/>
                      <a:gd name="connsiteX6" fmla="*/ 346329 w 671180"/>
                      <a:gd name="connsiteY6" fmla="*/ 988560 h 988560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39083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39083 w 671180"/>
                      <a:gd name="connsiteY6" fmla="*/ 988525 h 988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71180" h="988525">
                        <a:moveTo>
                          <a:pt x="339083" y="988525"/>
                        </a:moveTo>
                        <a:cubicBezTo>
                          <a:pt x="207436" y="866970"/>
                          <a:pt x="0" y="752684"/>
                          <a:pt x="0" y="563131"/>
                        </a:cubicBezTo>
                        <a:cubicBezTo>
                          <a:pt x="3383" y="397299"/>
                          <a:pt x="99284" y="299985"/>
                          <a:pt x="192199" y="239576"/>
                        </a:cubicBezTo>
                        <a:cubicBezTo>
                          <a:pt x="319770" y="130710"/>
                          <a:pt x="278584" y="0"/>
                          <a:pt x="327852" y="0"/>
                        </a:cubicBezTo>
                        <a:cubicBezTo>
                          <a:pt x="377120" y="0"/>
                          <a:pt x="324730" y="120946"/>
                          <a:pt x="487808" y="239576"/>
                        </a:cubicBezTo>
                        <a:cubicBezTo>
                          <a:pt x="578661" y="299985"/>
                          <a:pt x="671180" y="397299"/>
                          <a:pt x="671180" y="563131"/>
                        </a:cubicBezTo>
                        <a:cubicBezTo>
                          <a:pt x="671180" y="752684"/>
                          <a:pt x="470730" y="862136"/>
                          <a:pt x="339083" y="98852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0066"/>
                      </a:gs>
                      <a:gs pos="20000">
                        <a:srgbClr val="FF99CC"/>
                      </a:gs>
                      <a:gs pos="100000">
                        <a:srgbClr val="FFFFFF"/>
                      </a:gs>
                      <a:gs pos="70000">
                        <a:srgbClr val="FFCCFF"/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5" name="フリーフォーム: 図形 504">
                    <a:extLst>
                      <a:ext uri="{FF2B5EF4-FFF2-40B4-BE49-F238E27FC236}">
                        <a16:creationId xmlns:a16="http://schemas.microsoft.com/office/drawing/2014/main" id="{61F2FB73-5078-4D8D-818C-1BBE7F807B9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024376" y="2652709"/>
                    <a:ext cx="1039178" cy="1552582"/>
                  </a:xfrm>
                  <a:custGeom>
                    <a:avLst/>
                    <a:gdLst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43793 w 671180"/>
                      <a:gd name="connsiteY6" fmla="*/ 130895 h 952489"/>
                      <a:gd name="connsiteX7" fmla="*/ 468692 w 671180"/>
                      <a:gd name="connsiteY7" fmla="*/ 172955 h 952489"/>
                      <a:gd name="connsiteX8" fmla="*/ 498378 w 671180"/>
                      <a:gd name="connsiteY8" fmla="*/ 189214 h 952489"/>
                      <a:gd name="connsiteX9" fmla="*/ 671180 w 671180"/>
                      <a:gd name="connsiteY9" fmla="*/ 527095 h 952489"/>
                      <a:gd name="connsiteX10" fmla="*/ 346329 w 671180"/>
                      <a:gd name="connsiteY10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68692 w 671180"/>
                      <a:gd name="connsiteY6" fmla="*/ 172955 h 952489"/>
                      <a:gd name="connsiteX7" fmla="*/ 498378 w 671180"/>
                      <a:gd name="connsiteY7" fmla="*/ 189214 h 952489"/>
                      <a:gd name="connsiteX8" fmla="*/ 671180 w 671180"/>
                      <a:gd name="connsiteY8" fmla="*/ 527095 h 952489"/>
                      <a:gd name="connsiteX9" fmla="*/ 346329 w 671180"/>
                      <a:gd name="connsiteY9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32 h 988532"/>
                      <a:gd name="connsiteX1" fmla="*/ 0 w 671180"/>
                      <a:gd name="connsiteY1" fmla="*/ 563138 h 988532"/>
                      <a:gd name="connsiteX2" fmla="*/ 181629 w 671180"/>
                      <a:gd name="connsiteY2" fmla="*/ 225257 h 988532"/>
                      <a:gd name="connsiteX3" fmla="*/ 194385 w 671180"/>
                      <a:gd name="connsiteY3" fmla="*/ 218403 h 988532"/>
                      <a:gd name="connsiteX4" fmla="*/ 327852 w 671180"/>
                      <a:gd name="connsiteY4" fmla="*/ 7 h 988532"/>
                      <a:gd name="connsiteX5" fmla="*/ 498378 w 671180"/>
                      <a:gd name="connsiteY5" fmla="*/ 225257 h 988532"/>
                      <a:gd name="connsiteX6" fmla="*/ 671180 w 671180"/>
                      <a:gd name="connsiteY6" fmla="*/ 563138 h 988532"/>
                      <a:gd name="connsiteX7" fmla="*/ 346329 w 671180"/>
                      <a:gd name="connsiteY7" fmla="*/ 988532 h 988532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60 h 988560"/>
                      <a:gd name="connsiteX1" fmla="*/ 0 w 671180"/>
                      <a:gd name="connsiteY1" fmla="*/ 563166 h 988560"/>
                      <a:gd name="connsiteX2" fmla="*/ 181629 w 671180"/>
                      <a:gd name="connsiteY2" fmla="*/ 225285 h 988560"/>
                      <a:gd name="connsiteX3" fmla="*/ 327852 w 671180"/>
                      <a:gd name="connsiteY3" fmla="*/ 35 h 988560"/>
                      <a:gd name="connsiteX4" fmla="*/ 487808 w 671180"/>
                      <a:gd name="connsiteY4" fmla="*/ 239611 h 988560"/>
                      <a:gd name="connsiteX5" fmla="*/ 671180 w 671180"/>
                      <a:gd name="connsiteY5" fmla="*/ 563166 h 988560"/>
                      <a:gd name="connsiteX6" fmla="*/ 346329 w 671180"/>
                      <a:gd name="connsiteY6" fmla="*/ 988560 h 988560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39083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39083 w 671180"/>
                      <a:gd name="connsiteY6" fmla="*/ 988525 h 988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71180" h="988525">
                        <a:moveTo>
                          <a:pt x="339083" y="988525"/>
                        </a:moveTo>
                        <a:cubicBezTo>
                          <a:pt x="207436" y="866970"/>
                          <a:pt x="0" y="752684"/>
                          <a:pt x="0" y="563131"/>
                        </a:cubicBezTo>
                        <a:cubicBezTo>
                          <a:pt x="3383" y="397299"/>
                          <a:pt x="99284" y="299985"/>
                          <a:pt x="192199" y="239576"/>
                        </a:cubicBezTo>
                        <a:cubicBezTo>
                          <a:pt x="319770" y="130710"/>
                          <a:pt x="278584" y="0"/>
                          <a:pt x="327852" y="0"/>
                        </a:cubicBezTo>
                        <a:cubicBezTo>
                          <a:pt x="377120" y="0"/>
                          <a:pt x="324730" y="120946"/>
                          <a:pt x="487808" y="239576"/>
                        </a:cubicBezTo>
                        <a:cubicBezTo>
                          <a:pt x="578661" y="299985"/>
                          <a:pt x="671180" y="397299"/>
                          <a:pt x="671180" y="563131"/>
                        </a:cubicBezTo>
                        <a:cubicBezTo>
                          <a:pt x="671180" y="752684"/>
                          <a:pt x="470730" y="862136"/>
                          <a:pt x="339083" y="98852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0066"/>
                      </a:gs>
                      <a:gs pos="20000">
                        <a:srgbClr val="FF99CC"/>
                      </a:gs>
                      <a:gs pos="100000">
                        <a:srgbClr val="FFFFFF"/>
                      </a:gs>
                      <a:gs pos="70000">
                        <a:srgbClr val="FFCCFF"/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6" name="フリーフォーム: 図形 505">
                    <a:extLst>
                      <a:ext uri="{FF2B5EF4-FFF2-40B4-BE49-F238E27FC236}">
                        <a16:creationId xmlns:a16="http://schemas.microsoft.com/office/drawing/2014/main" id="{26D2ADC3-EBE9-4959-841C-B4E38A1F6531}"/>
                      </a:ext>
                    </a:extLst>
                  </p:cNvPr>
                  <p:cNvSpPr/>
                  <p:nvPr/>
                </p:nvSpPr>
                <p:spPr>
                  <a:xfrm rot="2682738">
                    <a:off x="2401296" y="3188625"/>
                    <a:ext cx="1123830" cy="1502114"/>
                  </a:xfrm>
                  <a:custGeom>
                    <a:avLst/>
                    <a:gdLst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43793 w 671180"/>
                      <a:gd name="connsiteY6" fmla="*/ 130895 h 952489"/>
                      <a:gd name="connsiteX7" fmla="*/ 468692 w 671180"/>
                      <a:gd name="connsiteY7" fmla="*/ 172955 h 952489"/>
                      <a:gd name="connsiteX8" fmla="*/ 498378 w 671180"/>
                      <a:gd name="connsiteY8" fmla="*/ 189214 h 952489"/>
                      <a:gd name="connsiteX9" fmla="*/ 671180 w 671180"/>
                      <a:gd name="connsiteY9" fmla="*/ 527095 h 952489"/>
                      <a:gd name="connsiteX10" fmla="*/ 346329 w 671180"/>
                      <a:gd name="connsiteY10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68692 w 671180"/>
                      <a:gd name="connsiteY6" fmla="*/ 172955 h 952489"/>
                      <a:gd name="connsiteX7" fmla="*/ 498378 w 671180"/>
                      <a:gd name="connsiteY7" fmla="*/ 189214 h 952489"/>
                      <a:gd name="connsiteX8" fmla="*/ 671180 w 671180"/>
                      <a:gd name="connsiteY8" fmla="*/ 527095 h 952489"/>
                      <a:gd name="connsiteX9" fmla="*/ 346329 w 671180"/>
                      <a:gd name="connsiteY9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32 h 988532"/>
                      <a:gd name="connsiteX1" fmla="*/ 0 w 671180"/>
                      <a:gd name="connsiteY1" fmla="*/ 563138 h 988532"/>
                      <a:gd name="connsiteX2" fmla="*/ 181629 w 671180"/>
                      <a:gd name="connsiteY2" fmla="*/ 225257 h 988532"/>
                      <a:gd name="connsiteX3" fmla="*/ 194385 w 671180"/>
                      <a:gd name="connsiteY3" fmla="*/ 218403 h 988532"/>
                      <a:gd name="connsiteX4" fmla="*/ 327852 w 671180"/>
                      <a:gd name="connsiteY4" fmla="*/ 7 h 988532"/>
                      <a:gd name="connsiteX5" fmla="*/ 498378 w 671180"/>
                      <a:gd name="connsiteY5" fmla="*/ 225257 h 988532"/>
                      <a:gd name="connsiteX6" fmla="*/ 671180 w 671180"/>
                      <a:gd name="connsiteY6" fmla="*/ 563138 h 988532"/>
                      <a:gd name="connsiteX7" fmla="*/ 346329 w 671180"/>
                      <a:gd name="connsiteY7" fmla="*/ 988532 h 988532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60 h 988560"/>
                      <a:gd name="connsiteX1" fmla="*/ 0 w 671180"/>
                      <a:gd name="connsiteY1" fmla="*/ 563166 h 988560"/>
                      <a:gd name="connsiteX2" fmla="*/ 181629 w 671180"/>
                      <a:gd name="connsiteY2" fmla="*/ 225285 h 988560"/>
                      <a:gd name="connsiteX3" fmla="*/ 327852 w 671180"/>
                      <a:gd name="connsiteY3" fmla="*/ 35 h 988560"/>
                      <a:gd name="connsiteX4" fmla="*/ 487808 w 671180"/>
                      <a:gd name="connsiteY4" fmla="*/ 239611 h 988560"/>
                      <a:gd name="connsiteX5" fmla="*/ 671180 w 671180"/>
                      <a:gd name="connsiteY5" fmla="*/ 563166 h 988560"/>
                      <a:gd name="connsiteX6" fmla="*/ 346329 w 671180"/>
                      <a:gd name="connsiteY6" fmla="*/ 988560 h 988560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39083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39083 w 671180"/>
                      <a:gd name="connsiteY6" fmla="*/ 988525 h 988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71180" h="988525">
                        <a:moveTo>
                          <a:pt x="339083" y="988525"/>
                        </a:moveTo>
                        <a:cubicBezTo>
                          <a:pt x="207436" y="866970"/>
                          <a:pt x="0" y="752684"/>
                          <a:pt x="0" y="563131"/>
                        </a:cubicBezTo>
                        <a:cubicBezTo>
                          <a:pt x="3383" y="397299"/>
                          <a:pt x="99284" y="299985"/>
                          <a:pt x="192199" y="239576"/>
                        </a:cubicBezTo>
                        <a:cubicBezTo>
                          <a:pt x="319770" y="130710"/>
                          <a:pt x="278584" y="0"/>
                          <a:pt x="327852" y="0"/>
                        </a:cubicBezTo>
                        <a:cubicBezTo>
                          <a:pt x="377120" y="0"/>
                          <a:pt x="324730" y="120946"/>
                          <a:pt x="487808" y="239576"/>
                        </a:cubicBezTo>
                        <a:cubicBezTo>
                          <a:pt x="578661" y="299985"/>
                          <a:pt x="671180" y="397299"/>
                          <a:pt x="671180" y="563131"/>
                        </a:cubicBezTo>
                        <a:cubicBezTo>
                          <a:pt x="671180" y="752684"/>
                          <a:pt x="470730" y="862136"/>
                          <a:pt x="339083" y="98852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0066"/>
                      </a:gs>
                      <a:gs pos="40000">
                        <a:srgbClr val="FF99CC"/>
                      </a:gs>
                      <a:gs pos="100000">
                        <a:srgbClr val="FFFFFF"/>
                      </a:gs>
                      <a:gs pos="70000">
                        <a:srgbClr val="FFCCFF"/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7" name="星: 8 pt 506">
                    <a:extLst>
                      <a:ext uri="{FF2B5EF4-FFF2-40B4-BE49-F238E27FC236}">
                        <a16:creationId xmlns:a16="http://schemas.microsoft.com/office/drawing/2014/main" id="{A59295EF-6F24-4BDE-9E37-CEAC1F1545C2}"/>
                      </a:ext>
                    </a:extLst>
                  </p:cNvPr>
                  <p:cNvSpPr/>
                  <p:nvPr/>
                </p:nvSpPr>
                <p:spPr>
                  <a:xfrm>
                    <a:off x="2907980" y="2848450"/>
                    <a:ext cx="1161100" cy="1161100"/>
                  </a:xfrm>
                  <a:prstGeom prst="star8">
                    <a:avLst>
                      <a:gd name="adj" fmla="val 22406"/>
                    </a:avLst>
                  </a:prstGeom>
                  <a:solidFill>
                    <a:srgbClr val="99CC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60" name="グループ化 459">
                  <a:extLst>
                    <a:ext uri="{FF2B5EF4-FFF2-40B4-BE49-F238E27FC236}">
                      <a16:creationId xmlns:a16="http://schemas.microsoft.com/office/drawing/2014/main" id="{4DC56BEA-924F-488A-BD3A-0A3C7F17E625}"/>
                    </a:ext>
                  </a:extLst>
                </p:cNvPr>
                <p:cNvGrpSpPr/>
                <p:nvPr/>
              </p:nvGrpSpPr>
              <p:grpSpPr>
                <a:xfrm>
                  <a:off x="2796889" y="2720340"/>
                  <a:ext cx="1419970" cy="1419970"/>
                  <a:chOff x="2796889" y="2720340"/>
                  <a:chExt cx="1419970" cy="1419970"/>
                </a:xfrm>
                <a:solidFill>
                  <a:srgbClr val="C00000"/>
                </a:solidFill>
              </p:grpSpPr>
              <p:grpSp>
                <p:nvGrpSpPr>
                  <p:cNvPr id="493" name="グループ化 492">
                    <a:extLst>
                      <a:ext uri="{FF2B5EF4-FFF2-40B4-BE49-F238E27FC236}">
                        <a16:creationId xmlns:a16="http://schemas.microsoft.com/office/drawing/2014/main" id="{C622A521-A379-47D8-9D30-1867FEF8211F}"/>
                      </a:ext>
                    </a:extLst>
                  </p:cNvPr>
                  <p:cNvGrpSpPr/>
                  <p:nvPr/>
                </p:nvGrpSpPr>
                <p:grpSpPr>
                  <a:xfrm>
                    <a:off x="3432348" y="2720340"/>
                    <a:ext cx="149052" cy="1419970"/>
                    <a:chOff x="3403802" y="2657861"/>
                    <a:chExt cx="206144" cy="1544928"/>
                  </a:xfrm>
                  <a:grpFill/>
                </p:grpSpPr>
                <p:sp>
                  <p:nvSpPr>
                    <p:cNvPr id="497" name="フリーフォーム: 図形 496">
                      <a:extLst>
                        <a:ext uri="{FF2B5EF4-FFF2-40B4-BE49-F238E27FC236}">
                          <a16:creationId xmlns:a16="http://schemas.microsoft.com/office/drawing/2014/main" id="{A2893C23-8B84-4E91-8F3B-332890884EF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403802" y="3642275"/>
                      <a:ext cx="131640" cy="560514"/>
                    </a:xfrm>
                    <a:custGeom>
                      <a:avLst/>
                      <a:gdLst>
                        <a:gd name="connsiteX0" fmla="*/ 162396 w 288126"/>
                        <a:gd name="connsiteY0" fmla="*/ 0 h 1226820"/>
                        <a:gd name="connsiteX1" fmla="*/ 288126 w 288126"/>
                        <a:gd name="connsiteY1" fmla="*/ 125730 h 1226820"/>
                        <a:gd name="connsiteX2" fmla="*/ 162396 w 288126"/>
                        <a:gd name="connsiteY2" fmla="*/ 251460 h 1226820"/>
                        <a:gd name="connsiteX3" fmla="*/ 129453 w 288126"/>
                        <a:gd name="connsiteY3" fmla="*/ 244809 h 1226820"/>
                        <a:gd name="connsiteX4" fmla="*/ 126129 w 288126"/>
                        <a:gd name="connsiteY4" fmla="*/ 257835 h 1226820"/>
                        <a:gd name="connsiteX5" fmla="*/ 79921 w 288126"/>
                        <a:gd name="connsiteY5" fmla="*/ 784565 h 1226820"/>
                        <a:gd name="connsiteX6" fmla="*/ 91943 w 288126"/>
                        <a:gd name="connsiteY6" fmla="*/ 1065929 h 1226820"/>
                        <a:gd name="connsiteX7" fmla="*/ 114359 w 288126"/>
                        <a:gd name="connsiteY7" fmla="*/ 1226820 h 1226820"/>
                        <a:gd name="connsiteX8" fmla="*/ 43589 w 288126"/>
                        <a:gd name="connsiteY8" fmla="*/ 1226820 h 1226820"/>
                        <a:gd name="connsiteX9" fmla="*/ 27299 w 288126"/>
                        <a:gd name="connsiteY9" fmla="*/ 1152925 h 1226820"/>
                        <a:gd name="connsiteX10" fmla="*/ 0 w 288126"/>
                        <a:gd name="connsiteY10" fmla="*/ 784564 h 1226820"/>
                        <a:gd name="connsiteX11" fmla="*/ 46817 w 288126"/>
                        <a:gd name="connsiteY11" fmla="*/ 318698 h 1226820"/>
                        <a:gd name="connsiteX12" fmla="*/ 82160 w 288126"/>
                        <a:gd name="connsiteY12" fmla="*/ 220479 h 1226820"/>
                        <a:gd name="connsiteX13" fmla="*/ 73491 w 288126"/>
                        <a:gd name="connsiteY13" fmla="*/ 214635 h 1226820"/>
                        <a:gd name="connsiteX14" fmla="*/ 36666 w 288126"/>
                        <a:gd name="connsiteY14" fmla="*/ 125730 h 1226820"/>
                        <a:gd name="connsiteX15" fmla="*/ 162396 w 288126"/>
                        <a:gd name="connsiteY15" fmla="*/ 0 h 12268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288126" h="1226820">
                          <a:moveTo>
                            <a:pt x="162396" y="0"/>
                          </a:moveTo>
                          <a:cubicBezTo>
                            <a:pt x="231835" y="0"/>
                            <a:pt x="288126" y="56291"/>
                            <a:pt x="288126" y="125730"/>
                          </a:cubicBezTo>
                          <a:cubicBezTo>
                            <a:pt x="288126" y="195169"/>
                            <a:pt x="231835" y="251460"/>
                            <a:pt x="162396" y="251460"/>
                          </a:cubicBezTo>
                          <a:lnTo>
                            <a:pt x="129453" y="244809"/>
                          </a:lnTo>
                          <a:lnTo>
                            <a:pt x="126129" y="257835"/>
                          </a:lnTo>
                          <a:cubicBezTo>
                            <a:pt x="96576" y="404250"/>
                            <a:pt x="79921" y="590152"/>
                            <a:pt x="79921" y="784565"/>
                          </a:cubicBezTo>
                          <a:cubicBezTo>
                            <a:pt x="79921" y="881771"/>
                            <a:pt x="84085" y="976850"/>
                            <a:pt x="91943" y="1065929"/>
                          </a:cubicBezTo>
                          <a:lnTo>
                            <a:pt x="114359" y="1226820"/>
                          </a:lnTo>
                          <a:lnTo>
                            <a:pt x="43589" y="1226820"/>
                          </a:lnTo>
                          <a:lnTo>
                            <a:pt x="27299" y="1152925"/>
                          </a:lnTo>
                          <a:cubicBezTo>
                            <a:pt x="10064" y="1047774"/>
                            <a:pt x="0" y="921013"/>
                            <a:pt x="0" y="784564"/>
                          </a:cubicBezTo>
                          <a:cubicBezTo>
                            <a:pt x="0" y="602632"/>
                            <a:pt x="17891" y="437924"/>
                            <a:pt x="46817" y="318698"/>
                          </a:cubicBezTo>
                          <a:lnTo>
                            <a:pt x="82160" y="220479"/>
                          </a:lnTo>
                          <a:lnTo>
                            <a:pt x="73491" y="214635"/>
                          </a:lnTo>
                          <a:cubicBezTo>
                            <a:pt x="50739" y="191882"/>
                            <a:pt x="36666" y="160450"/>
                            <a:pt x="36666" y="125730"/>
                          </a:cubicBezTo>
                          <a:cubicBezTo>
                            <a:pt x="36666" y="56291"/>
                            <a:pt x="92957" y="0"/>
                            <a:pt x="162396" y="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98" name="フリーフォーム: 図形 497">
                      <a:extLst>
                        <a:ext uri="{FF2B5EF4-FFF2-40B4-BE49-F238E27FC236}">
                          <a16:creationId xmlns:a16="http://schemas.microsoft.com/office/drawing/2014/main" id="{422F2F91-0477-4284-98DA-3FC19C1E14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78306" y="2657861"/>
                      <a:ext cx="131640" cy="560514"/>
                    </a:xfrm>
                    <a:custGeom>
                      <a:avLst/>
                      <a:gdLst>
                        <a:gd name="connsiteX0" fmla="*/ 162396 w 288126"/>
                        <a:gd name="connsiteY0" fmla="*/ 0 h 1226820"/>
                        <a:gd name="connsiteX1" fmla="*/ 288126 w 288126"/>
                        <a:gd name="connsiteY1" fmla="*/ 125730 h 1226820"/>
                        <a:gd name="connsiteX2" fmla="*/ 162396 w 288126"/>
                        <a:gd name="connsiteY2" fmla="*/ 251460 h 1226820"/>
                        <a:gd name="connsiteX3" fmla="*/ 129453 w 288126"/>
                        <a:gd name="connsiteY3" fmla="*/ 244809 h 1226820"/>
                        <a:gd name="connsiteX4" fmla="*/ 126129 w 288126"/>
                        <a:gd name="connsiteY4" fmla="*/ 257835 h 1226820"/>
                        <a:gd name="connsiteX5" fmla="*/ 79921 w 288126"/>
                        <a:gd name="connsiteY5" fmla="*/ 784565 h 1226820"/>
                        <a:gd name="connsiteX6" fmla="*/ 91943 w 288126"/>
                        <a:gd name="connsiteY6" fmla="*/ 1065929 h 1226820"/>
                        <a:gd name="connsiteX7" fmla="*/ 114359 w 288126"/>
                        <a:gd name="connsiteY7" fmla="*/ 1226820 h 1226820"/>
                        <a:gd name="connsiteX8" fmla="*/ 43589 w 288126"/>
                        <a:gd name="connsiteY8" fmla="*/ 1226820 h 1226820"/>
                        <a:gd name="connsiteX9" fmla="*/ 27299 w 288126"/>
                        <a:gd name="connsiteY9" fmla="*/ 1152925 h 1226820"/>
                        <a:gd name="connsiteX10" fmla="*/ 0 w 288126"/>
                        <a:gd name="connsiteY10" fmla="*/ 784564 h 1226820"/>
                        <a:gd name="connsiteX11" fmla="*/ 46817 w 288126"/>
                        <a:gd name="connsiteY11" fmla="*/ 318698 h 1226820"/>
                        <a:gd name="connsiteX12" fmla="*/ 82160 w 288126"/>
                        <a:gd name="connsiteY12" fmla="*/ 220479 h 1226820"/>
                        <a:gd name="connsiteX13" fmla="*/ 73491 w 288126"/>
                        <a:gd name="connsiteY13" fmla="*/ 214635 h 1226820"/>
                        <a:gd name="connsiteX14" fmla="*/ 36666 w 288126"/>
                        <a:gd name="connsiteY14" fmla="*/ 125730 h 1226820"/>
                        <a:gd name="connsiteX15" fmla="*/ 162396 w 288126"/>
                        <a:gd name="connsiteY15" fmla="*/ 0 h 12268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288126" h="1226820">
                          <a:moveTo>
                            <a:pt x="162396" y="0"/>
                          </a:moveTo>
                          <a:cubicBezTo>
                            <a:pt x="231835" y="0"/>
                            <a:pt x="288126" y="56291"/>
                            <a:pt x="288126" y="125730"/>
                          </a:cubicBezTo>
                          <a:cubicBezTo>
                            <a:pt x="288126" y="195169"/>
                            <a:pt x="231835" y="251460"/>
                            <a:pt x="162396" y="251460"/>
                          </a:cubicBezTo>
                          <a:lnTo>
                            <a:pt x="129453" y="244809"/>
                          </a:lnTo>
                          <a:lnTo>
                            <a:pt x="126129" y="257835"/>
                          </a:lnTo>
                          <a:cubicBezTo>
                            <a:pt x="96576" y="404250"/>
                            <a:pt x="79921" y="590152"/>
                            <a:pt x="79921" y="784565"/>
                          </a:cubicBezTo>
                          <a:cubicBezTo>
                            <a:pt x="79921" y="881771"/>
                            <a:pt x="84085" y="976850"/>
                            <a:pt x="91943" y="1065929"/>
                          </a:cubicBezTo>
                          <a:lnTo>
                            <a:pt x="114359" y="1226820"/>
                          </a:lnTo>
                          <a:lnTo>
                            <a:pt x="43589" y="1226820"/>
                          </a:lnTo>
                          <a:lnTo>
                            <a:pt x="27299" y="1152925"/>
                          </a:lnTo>
                          <a:cubicBezTo>
                            <a:pt x="10064" y="1047774"/>
                            <a:pt x="0" y="921013"/>
                            <a:pt x="0" y="784564"/>
                          </a:cubicBezTo>
                          <a:cubicBezTo>
                            <a:pt x="0" y="602632"/>
                            <a:pt x="17891" y="437924"/>
                            <a:pt x="46817" y="318698"/>
                          </a:cubicBezTo>
                          <a:lnTo>
                            <a:pt x="82160" y="220479"/>
                          </a:lnTo>
                          <a:lnTo>
                            <a:pt x="73491" y="214635"/>
                          </a:lnTo>
                          <a:cubicBezTo>
                            <a:pt x="50739" y="191882"/>
                            <a:pt x="36666" y="160450"/>
                            <a:pt x="36666" y="125730"/>
                          </a:cubicBezTo>
                          <a:cubicBezTo>
                            <a:pt x="36666" y="56291"/>
                            <a:pt x="92957" y="0"/>
                            <a:pt x="162396" y="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94" name="グループ化 493">
                    <a:extLst>
                      <a:ext uri="{FF2B5EF4-FFF2-40B4-BE49-F238E27FC236}">
                        <a16:creationId xmlns:a16="http://schemas.microsoft.com/office/drawing/2014/main" id="{BFC40844-35F0-44C1-A61A-53C5A6CD158E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3432348" y="2720340"/>
                    <a:ext cx="149052" cy="1419970"/>
                    <a:chOff x="3403802" y="2657861"/>
                    <a:chExt cx="206144" cy="1544928"/>
                  </a:xfrm>
                  <a:grpFill/>
                </p:grpSpPr>
                <p:sp>
                  <p:nvSpPr>
                    <p:cNvPr id="495" name="フリーフォーム: 図形 494">
                      <a:extLst>
                        <a:ext uri="{FF2B5EF4-FFF2-40B4-BE49-F238E27FC236}">
                          <a16:creationId xmlns:a16="http://schemas.microsoft.com/office/drawing/2014/main" id="{EA149D26-3525-4CDD-91FF-8B17E78087A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403802" y="3642275"/>
                      <a:ext cx="131640" cy="560514"/>
                    </a:xfrm>
                    <a:custGeom>
                      <a:avLst/>
                      <a:gdLst>
                        <a:gd name="connsiteX0" fmla="*/ 162396 w 288126"/>
                        <a:gd name="connsiteY0" fmla="*/ 0 h 1226820"/>
                        <a:gd name="connsiteX1" fmla="*/ 288126 w 288126"/>
                        <a:gd name="connsiteY1" fmla="*/ 125730 h 1226820"/>
                        <a:gd name="connsiteX2" fmla="*/ 162396 w 288126"/>
                        <a:gd name="connsiteY2" fmla="*/ 251460 h 1226820"/>
                        <a:gd name="connsiteX3" fmla="*/ 129453 w 288126"/>
                        <a:gd name="connsiteY3" fmla="*/ 244809 h 1226820"/>
                        <a:gd name="connsiteX4" fmla="*/ 126129 w 288126"/>
                        <a:gd name="connsiteY4" fmla="*/ 257835 h 1226820"/>
                        <a:gd name="connsiteX5" fmla="*/ 79921 w 288126"/>
                        <a:gd name="connsiteY5" fmla="*/ 784565 h 1226820"/>
                        <a:gd name="connsiteX6" fmla="*/ 91943 w 288126"/>
                        <a:gd name="connsiteY6" fmla="*/ 1065929 h 1226820"/>
                        <a:gd name="connsiteX7" fmla="*/ 114359 w 288126"/>
                        <a:gd name="connsiteY7" fmla="*/ 1226820 h 1226820"/>
                        <a:gd name="connsiteX8" fmla="*/ 43589 w 288126"/>
                        <a:gd name="connsiteY8" fmla="*/ 1226820 h 1226820"/>
                        <a:gd name="connsiteX9" fmla="*/ 27299 w 288126"/>
                        <a:gd name="connsiteY9" fmla="*/ 1152925 h 1226820"/>
                        <a:gd name="connsiteX10" fmla="*/ 0 w 288126"/>
                        <a:gd name="connsiteY10" fmla="*/ 784564 h 1226820"/>
                        <a:gd name="connsiteX11" fmla="*/ 46817 w 288126"/>
                        <a:gd name="connsiteY11" fmla="*/ 318698 h 1226820"/>
                        <a:gd name="connsiteX12" fmla="*/ 82160 w 288126"/>
                        <a:gd name="connsiteY12" fmla="*/ 220479 h 1226820"/>
                        <a:gd name="connsiteX13" fmla="*/ 73491 w 288126"/>
                        <a:gd name="connsiteY13" fmla="*/ 214635 h 1226820"/>
                        <a:gd name="connsiteX14" fmla="*/ 36666 w 288126"/>
                        <a:gd name="connsiteY14" fmla="*/ 125730 h 1226820"/>
                        <a:gd name="connsiteX15" fmla="*/ 162396 w 288126"/>
                        <a:gd name="connsiteY15" fmla="*/ 0 h 12268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288126" h="1226820">
                          <a:moveTo>
                            <a:pt x="162396" y="0"/>
                          </a:moveTo>
                          <a:cubicBezTo>
                            <a:pt x="231835" y="0"/>
                            <a:pt x="288126" y="56291"/>
                            <a:pt x="288126" y="125730"/>
                          </a:cubicBezTo>
                          <a:cubicBezTo>
                            <a:pt x="288126" y="195169"/>
                            <a:pt x="231835" y="251460"/>
                            <a:pt x="162396" y="251460"/>
                          </a:cubicBezTo>
                          <a:lnTo>
                            <a:pt x="129453" y="244809"/>
                          </a:lnTo>
                          <a:lnTo>
                            <a:pt x="126129" y="257835"/>
                          </a:lnTo>
                          <a:cubicBezTo>
                            <a:pt x="96576" y="404250"/>
                            <a:pt x="79921" y="590152"/>
                            <a:pt x="79921" y="784565"/>
                          </a:cubicBezTo>
                          <a:cubicBezTo>
                            <a:pt x="79921" y="881771"/>
                            <a:pt x="84085" y="976850"/>
                            <a:pt x="91943" y="1065929"/>
                          </a:cubicBezTo>
                          <a:lnTo>
                            <a:pt x="114359" y="1226820"/>
                          </a:lnTo>
                          <a:lnTo>
                            <a:pt x="43589" y="1226820"/>
                          </a:lnTo>
                          <a:lnTo>
                            <a:pt x="27299" y="1152925"/>
                          </a:lnTo>
                          <a:cubicBezTo>
                            <a:pt x="10064" y="1047774"/>
                            <a:pt x="0" y="921013"/>
                            <a:pt x="0" y="784564"/>
                          </a:cubicBezTo>
                          <a:cubicBezTo>
                            <a:pt x="0" y="602632"/>
                            <a:pt x="17891" y="437924"/>
                            <a:pt x="46817" y="318698"/>
                          </a:cubicBezTo>
                          <a:lnTo>
                            <a:pt x="82160" y="220479"/>
                          </a:lnTo>
                          <a:lnTo>
                            <a:pt x="73491" y="214635"/>
                          </a:lnTo>
                          <a:cubicBezTo>
                            <a:pt x="50739" y="191882"/>
                            <a:pt x="36666" y="160450"/>
                            <a:pt x="36666" y="125730"/>
                          </a:cubicBezTo>
                          <a:cubicBezTo>
                            <a:pt x="36666" y="56291"/>
                            <a:pt x="92957" y="0"/>
                            <a:pt x="162396" y="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96" name="フリーフォーム: 図形 495">
                      <a:extLst>
                        <a:ext uri="{FF2B5EF4-FFF2-40B4-BE49-F238E27FC236}">
                          <a16:creationId xmlns:a16="http://schemas.microsoft.com/office/drawing/2014/main" id="{288E86DF-9429-4974-8109-1D7A6A278D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78306" y="2657861"/>
                      <a:ext cx="131640" cy="560514"/>
                    </a:xfrm>
                    <a:custGeom>
                      <a:avLst/>
                      <a:gdLst>
                        <a:gd name="connsiteX0" fmla="*/ 162396 w 288126"/>
                        <a:gd name="connsiteY0" fmla="*/ 0 h 1226820"/>
                        <a:gd name="connsiteX1" fmla="*/ 288126 w 288126"/>
                        <a:gd name="connsiteY1" fmla="*/ 125730 h 1226820"/>
                        <a:gd name="connsiteX2" fmla="*/ 162396 w 288126"/>
                        <a:gd name="connsiteY2" fmla="*/ 251460 h 1226820"/>
                        <a:gd name="connsiteX3" fmla="*/ 129453 w 288126"/>
                        <a:gd name="connsiteY3" fmla="*/ 244809 h 1226820"/>
                        <a:gd name="connsiteX4" fmla="*/ 126129 w 288126"/>
                        <a:gd name="connsiteY4" fmla="*/ 257835 h 1226820"/>
                        <a:gd name="connsiteX5" fmla="*/ 79921 w 288126"/>
                        <a:gd name="connsiteY5" fmla="*/ 784565 h 1226820"/>
                        <a:gd name="connsiteX6" fmla="*/ 91943 w 288126"/>
                        <a:gd name="connsiteY6" fmla="*/ 1065929 h 1226820"/>
                        <a:gd name="connsiteX7" fmla="*/ 114359 w 288126"/>
                        <a:gd name="connsiteY7" fmla="*/ 1226820 h 1226820"/>
                        <a:gd name="connsiteX8" fmla="*/ 43589 w 288126"/>
                        <a:gd name="connsiteY8" fmla="*/ 1226820 h 1226820"/>
                        <a:gd name="connsiteX9" fmla="*/ 27299 w 288126"/>
                        <a:gd name="connsiteY9" fmla="*/ 1152925 h 1226820"/>
                        <a:gd name="connsiteX10" fmla="*/ 0 w 288126"/>
                        <a:gd name="connsiteY10" fmla="*/ 784564 h 1226820"/>
                        <a:gd name="connsiteX11" fmla="*/ 46817 w 288126"/>
                        <a:gd name="connsiteY11" fmla="*/ 318698 h 1226820"/>
                        <a:gd name="connsiteX12" fmla="*/ 82160 w 288126"/>
                        <a:gd name="connsiteY12" fmla="*/ 220479 h 1226820"/>
                        <a:gd name="connsiteX13" fmla="*/ 73491 w 288126"/>
                        <a:gd name="connsiteY13" fmla="*/ 214635 h 1226820"/>
                        <a:gd name="connsiteX14" fmla="*/ 36666 w 288126"/>
                        <a:gd name="connsiteY14" fmla="*/ 125730 h 1226820"/>
                        <a:gd name="connsiteX15" fmla="*/ 162396 w 288126"/>
                        <a:gd name="connsiteY15" fmla="*/ 0 h 12268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288126" h="1226820">
                          <a:moveTo>
                            <a:pt x="162396" y="0"/>
                          </a:moveTo>
                          <a:cubicBezTo>
                            <a:pt x="231835" y="0"/>
                            <a:pt x="288126" y="56291"/>
                            <a:pt x="288126" y="125730"/>
                          </a:cubicBezTo>
                          <a:cubicBezTo>
                            <a:pt x="288126" y="195169"/>
                            <a:pt x="231835" y="251460"/>
                            <a:pt x="162396" y="251460"/>
                          </a:cubicBezTo>
                          <a:lnTo>
                            <a:pt x="129453" y="244809"/>
                          </a:lnTo>
                          <a:lnTo>
                            <a:pt x="126129" y="257835"/>
                          </a:lnTo>
                          <a:cubicBezTo>
                            <a:pt x="96576" y="404250"/>
                            <a:pt x="79921" y="590152"/>
                            <a:pt x="79921" y="784565"/>
                          </a:cubicBezTo>
                          <a:cubicBezTo>
                            <a:pt x="79921" y="881771"/>
                            <a:pt x="84085" y="976850"/>
                            <a:pt x="91943" y="1065929"/>
                          </a:cubicBezTo>
                          <a:lnTo>
                            <a:pt x="114359" y="1226820"/>
                          </a:lnTo>
                          <a:lnTo>
                            <a:pt x="43589" y="1226820"/>
                          </a:lnTo>
                          <a:lnTo>
                            <a:pt x="27299" y="1152925"/>
                          </a:lnTo>
                          <a:cubicBezTo>
                            <a:pt x="10064" y="1047774"/>
                            <a:pt x="0" y="921013"/>
                            <a:pt x="0" y="784564"/>
                          </a:cubicBezTo>
                          <a:cubicBezTo>
                            <a:pt x="0" y="602632"/>
                            <a:pt x="17891" y="437924"/>
                            <a:pt x="46817" y="318698"/>
                          </a:cubicBezTo>
                          <a:lnTo>
                            <a:pt x="82160" y="220479"/>
                          </a:lnTo>
                          <a:lnTo>
                            <a:pt x="73491" y="214635"/>
                          </a:lnTo>
                          <a:cubicBezTo>
                            <a:pt x="50739" y="191882"/>
                            <a:pt x="36666" y="160450"/>
                            <a:pt x="36666" y="125730"/>
                          </a:cubicBezTo>
                          <a:cubicBezTo>
                            <a:pt x="36666" y="56291"/>
                            <a:pt x="92957" y="0"/>
                            <a:pt x="162396" y="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461" name="グループ化 460">
                  <a:extLst>
                    <a:ext uri="{FF2B5EF4-FFF2-40B4-BE49-F238E27FC236}">
                      <a16:creationId xmlns:a16="http://schemas.microsoft.com/office/drawing/2014/main" id="{FFD4FE14-A3D4-4F9E-95D8-A56EB5C0ED13}"/>
                    </a:ext>
                  </a:extLst>
                </p:cNvPr>
                <p:cNvGrpSpPr/>
                <p:nvPr/>
              </p:nvGrpSpPr>
              <p:grpSpPr>
                <a:xfrm rot="2700000">
                  <a:off x="2872591" y="2801609"/>
                  <a:ext cx="1257432" cy="1257432"/>
                  <a:chOff x="2796889" y="2720340"/>
                  <a:chExt cx="1419970" cy="1419970"/>
                </a:xfrm>
                <a:solidFill>
                  <a:srgbClr val="C00000"/>
                </a:solidFill>
              </p:grpSpPr>
              <p:grpSp>
                <p:nvGrpSpPr>
                  <p:cNvPr id="487" name="グループ化 486">
                    <a:extLst>
                      <a:ext uri="{FF2B5EF4-FFF2-40B4-BE49-F238E27FC236}">
                        <a16:creationId xmlns:a16="http://schemas.microsoft.com/office/drawing/2014/main" id="{A11905B3-5A2A-499E-9C9B-4DA8A3AD6E0A}"/>
                      </a:ext>
                    </a:extLst>
                  </p:cNvPr>
                  <p:cNvGrpSpPr/>
                  <p:nvPr/>
                </p:nvGrpSpPr>
                <p:grpSpPr>
                  <a:xfrm>
                    <a:off x="3432348" y="2720340"/>
                    <a:ext cx="149052" cy="1419970"/>
                    <a:chOff x="3403802" y="2657861"/>
                    <a:chExt cx="206144" cy="1544928"/>
                  </a:xfrm>
                  <a:grpFill/>
                </p:grpSpPr>
                <p:sp>
                  <p:nvSpPr>
                    <p:cNvPr id="491" name="フリーフォーム: 図形 490">
                      <a:extLst>
                        <a:ext uri="{FF2B5EF4-FFF2-40B4-BE49-F238E27FC236}">
                          <a16:creationId xmlns:a16="http://schemas.microsoft.com/office/drawing/2014/main" id="{CDAE7532-2418-4F7C-8927-BFB324E3A606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403802" y="3642275"/>
                      <a:ext cx="131640" cy="560514"/>
                    </a:xfrm>
                    <a:custGeom>
                      <a:avLst/>
                      <a:gdLst>
                        <a:gd name="connsiteX0" fmla="*/ 162396 w 288126"/>
                        <a:gd name="connsiteY0" fmla="*/ 0 h 1226820"/>
                        <a:gd name="connsiteX1" fmla="*/ 288126 w 288126"/>
                        <a:gd name="connsiteY1" fmla="*/ 125730 h 1226820"/>
                        <a:gd name="connsiteX2" fmla="*/ 162396 w 288126"/>
                        <a:gd name="connsiteY2" fmla="*/ 251460 h 1226820"/>
                        <a:gd name="connsiteX3" fmla="*/ 129453 w 288126"/>
                        <a:gd name="connsiteY3" fmla="*/ 244809 h 1226820"/>
                        <a:gd name="connsiteX4" fmla="*/ 126129 w 288126"/>
                        <a:gd name="connsiteY4" fmla="*/ 257835 h 1226820"/>
                        <a:gd name="connsiteX5" fmla="*/ 79921 w 288126"/>
                        <a:gd name="connsiteY5" fmla="*/ 784565 h 1226820"/>
                        <a:gd name="connsiteX6" fmla="*/ 91943 w 288126"/>
                        <a:gd name="connsiteY6" fmla="*/ 1065929 h 1226820"/>
                        <a:gd name="connsiteX7" fmla="*/ 114359 w 288126"/>
                        <a:gd name="connsiteY7" fmla="*/ 1226820 h 1226820"/>
                        <a:gd name="connsiteX8" fmla="*/ 43589 w 288126"/>
                        <a:gd name="connsiteY8" fmla="*/ 1226820 h 1226820"/>
                        <a:gd name="connsiteX9" fmla="*/ 27299 w 288126"/>
                        <a:gd name="connsiteY9" fmla="*/ 1152925 h 1226820"/>
                        <a:gd name="connsiteX10" fmla="*/ 0 w 288126"/>
                        <a:gd name="connsiteY10" fmla="*/ 784564 h 1226820"/>
                        <a:gd name="connsiteX11" fmla="*/ 46817 w 288126"/>
                        <a:gd name="connsiteY11" fmla="*/ 318698 h 1226820"/>
                        <a:gd name="connsiteX12" fmla="*/ 82160 w 288126"/>
                        <a:gd name="connsiteY12" fmla="*/ 220479 h 1226820"/>
                        <a:gd name="connsiteX13" fmla="*/ 73491 w 288126"/>
                        <a:gd name="connsiteY13" fmla="*/ 214635 h 1226820"/>
                        <a:gd name="connsiteX14" fmla="*/ 36666 w 288126"/>
                        <a:gd name="connsiteY14" fmla="*/ 125730 h 1226820"/>
                        <a:gd name="connsiteX15" fmla="*/ 162396 w 288126"/>
                        <a:gd name="connsiteY15" fmla="*/ 0 h 12268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288126" h="1226820">
                          <a:moveTo>
                            <a:pt x="162396" y="0"/>
                          </a:moveTo>
                          <a:cubicBezTo>
                            <a:pt x="231835" y="0"/>
                            <a:pt x="288126" y="56291"/>
                            <a:pt x="288126" y="125730"/>
                          </a:cubicBezTo>
                          <a:cubicBezTo>
                            <a:pt x="288126" y="195169"/>
                            <a:pt x="231835" y="251460"/>
                            <a:pt x="162396" y="251460"/>
                          </a:cubicBezTo>
                          <a:lnTo>
                            <a:pt x="129453" y="244809"/>
                          </a:lnTo>
                          <a:lnTo>
                            <a:pt x="126129" y="257835"/>
                          </a:lnTo>
                          <a:cubicBezTo>
                            <a:pt x="96576" y="404250"/>
                            <a:pt x="79921" y="590152"/>
                            <a:pt x="79921" y="784565"/>
                          </a:cubicBezTo>
                          <a:cubicBezTo>
                            <a:pt x="79921" y="881771"/>
                            <a:pt x="84085" y="976850"/>
                            <a:pt x="91943" y="1065929"/>
                          </a:cubicBezTo>
                          <a:lnTo>
                            <a:pt x="114359" y="1226820"/>
                          </a:lnTo>
                          <a:lnTo>
                            <a:pt x="43589" y="1226820"/>
                          </a:lnTo>
                          <a:lnTo>
                            <a:pt x="27299" y="1152925"/>
                          </a:lnTo>
                          <a:cubicBezTo>
                            <a:pt x="10064" y="1047774"/>
                            <a:pt x="0" y="921013"/>
                            <a:pt x="0" y="784564"/>
                          </a:cubicBezTo>
                          <a:cubicBezTo>
                            <a:pt x="0" y="602632"/>
                            <a:pt x="17891" y="437924"/>
                            <a:pt x="46817" y="318698"/>
                          </a:cubicBezTo>
                          <a:lnTo>
                            <a:pt x="82160" y="220479"/>
                          </a:lnTo>
                          <a:lnTo>
                            <a:pt x="73491" y="214635"/>
                          </a:lnTo>
                          <a:cubicBezTo>
                            <a:pt x="50739" y="191882"/>
                            <a:pt x="36666" y="160450"/>
                            <a:pt x="36666" y="125730"/>
                          </a:cubicBezTo>
                          <a:cubicBezTo>
                            <a:pt x="36666" y="56291"/>
                            <a:pt x="92957" y="0"/>
                            <a:pt x="162396" y="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92" name="フリーフォーム: 図形 491">
                      <a:extLst>
                        <a:ext uri="{FF2B5EF4-FFF2-40B4-BE49-F238E27FC236}">
                          <a16:creationId xmlns:a16="http://schemas.microsoft.com/office/drawing/2014/main" id="{A86486FE-EF01-43DB-B92B-BD0E9B215B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78306" y="2657861"/>
                      <a:ext cx="131640" cy="560514"/>
                    </a:xfrm>
                    <a:custGeom>
                      <a:avLst/>
                      <a:gdLst>
                        <a:gd name="connsiteX0" fmla="*/ 162396 w 288126"/>
                        <a:gd name="connsiteY0" fmla="*/ 0 h 1226820"/>
                        <a:gd name="connsiteX1" fmla="*/ 288126 w 288126"/>
                        <a:gd name="connsiteY1" fmla="*/ 125730 h 1226820"/>
                        <a:gd name="connsiteX2" fmla="*/ 162396 w 288126"/>
                        <a:gd name="connsiteY2" fmla="*/ 251460 h 1226820"/>
                        <a:gd name="connsiteX3" fmla="*/ 129453 w 288126"/>
                        <a:gd name="connsiteY3" fmla="*/ 244809 h 1226820"/>
                        <a:gd name="connsiteX4" fmla="*/ 126129 w 288126"/>
                        <a:gd name="connsiteY4" fmla="*/ 257835 h 1226820"/>
                        <a:gd name="connsiteX5" fmla="*/ 79921 w 288126"/>
                        <a:gd name="connsiteY5" fmla="*/ 784565 h 1226820"/>
                        <a:gd name="connsiteX6" fmla="*/ 91943 w 288126"/>
                        <a:gd name="connsiteY6" fmla="*/ 1065929 h 1226820"/>
                        <a:gd name="connsiteX7" fmla="*/ 114359 w 288126"/>
                        <a:gd name="connsiteY7" fmla="*/ 1226820 h 1226820"/>
                        <a:gd name="connsiteX8" fmla="*/ 43589 w 288126"/>
                        <a:gd name="connsiteY8" fmla="*/ 1226820 h 1226820"/>
                        <a:gd name="connsiteX9" fmla="*/ 27299 w 288126"/>
                        <a:gd name="connsiteY9" fmla="*/ 1152925 h 1226820"/>
                        <a:gd name="connsiteX10" fmla="*/ 0 w 288126"/>
                        <a:gd name="connsiteY10" fmla="*/ 784564 h 1226820"/>
                        <a:gd name="connsiteX11" fmla="*/ 46817 w 288126"/>
                        <a:gd name="connsiteY11" fmla="*/ 318698 h 1226820"/>
                        <a:gd name="connsiteX12" fmla="*/ 82160 w 288126"/>
                        <a:gd name="connsiteY12" fmla="*/ 220479 h 1226820"/>
                        <a:gd name="connsiteX13" fmla="*/ 73491 w 288126"/>
                        <a:gd name="connsiteY13" fmla="*/ 214635 h 1226820"/>
                        <a:gd name="connsiteX14" fmla="*/ 36666 w 288126"/>
                        <a:gd name="connsiteY14" fmla="*/ 125730 h 1226820"/>
                        <a:gd name="connsiteX15" fmla="*/ 162396 w 288126"/>
                        <a:gd name="connsiteY15" fmla="*/ 0 h 12268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288126" h="1226820">
                          <a:moveTo>
                            <a:pt x="162396" y="0"/>
                          </a:moveTo>
                          <a:cubicBezTo>
                            <a:pt x="231835" y="0"/>
                            <a:pt x="288126" y="56291"/>
                            <a:pt x="288126" y="125730"/>
                          </a:cubicBezTo>
                          <a:cubicBezTo>
                            <a:pt x="288126" y="195169"/>
                            <a:pt x="231835" y="251460"/>
                            <a:pt x="162396" y="251460"/>
                          </a:cubicBezTo>
                          <a:lnTo>
                            <a:pt x="129453" y="244809"/>
                          </a:lnTo>
                          <a:lnTo>
                            <a:pt x="126129" y="257835"/>
                          </a:lnTo>
                          <a:cubicBezTo>
                            <a:pt x="96576" y="404250"/>
                            <a:pt x="79921" y="590152"/>
                            <a:pt x="79921" y="784565"/>
                          </a:cubicBezTo>
                          <a:cubicBezTo>
                            <a:pt x="79921" y="881771"/>
                            <a:pt x="84085" y="976850"/>
                            <a:pt x="91943" y="1065929"/>
                          </a:cubicBezTo>
                          <a:lnTo>
                            <a:pt x="114359" y="1226820"/>
                          </a:lnTo>
                          <a:lnTo>
                            <a:pt x="43589" y="1226820"/>
                          </a:lnTo>
                          <a:lnTo>
                            <a:pt x="27299" y="1152925"/>
                          </a:lnTo>
                          <a:cubicBezTo>
                            <a:pt x="10064" y="1047774"/>
                            <a:pt x="0" y="921013"/>
                            <a:pt x="0" y="784564"/>
                          </a:cubicBezTo>
                          <a:cubicBezTo>
                            <a:pt x="0" y="602632"/>
                            <a:pt x="17891" y="437924"/>
                            <a:pt x="46817" y="318698"/>
                          </a:cubicBezTo>
                          <a:lnTo>
                            <a:pt x="82160" y="220479"/>
                          </a:lnTo>
                          <a:lnTo>
                            <a:pt x="73491" y="214635"/>
                          </a:lnTo>
                          <a:cubicBezTo>
                            <a:pt x="50739" y="191882"/>
                            <a:pt x="36666" y="160450"/>
                            <a:pt x="36666" y="125730"/>
                          </a:cubicBezTo>
                          <a:cubicBezTo>
                            <a:pt x="36666" y="56291"/>
                            <a:pt x="92957" y="0"/>
                            <a:pt x="162396" y="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88" name="グループ化 487">
                    <a:extLst>
                      <a:ext uri="{FF2B5EF4-FFF2-40B4-BE49-F238E27FC236}">
                        <a16:creationId xmlns:a16="http://schemas.microsoft.com/office/drawing/2014/main" id="{59BA9C40-839A-4B9A-A131-7B19CEDA1364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3432348" y="2720340"/>
                    <a:ext cx="149052" cy="1419970"/>
                    <a:chOff x="3403802" y="2657861"/>
                    <a:chExt cx="206144" cy="1544928"/>
                  </a:xfrm>
                  <a:grpFill/>
                </p:grpSpPr>
                <p:sp>
                  <p:nvSpPr>
                    <p:cNvPr id="489" name="フリーフォーム: 図形 488">
                      <a:extLst>
                        <a:ext uri="{FF2B5EF4-FFF2-40B4-BE49-F238E27FC236}">
                          <a16:creationId xmlns:a16="http://schemas.microsoft.com/office/drawing/2014/main" id="{5B5BA8B0-F487-4675-9030-B917A25AF84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403802" y="3642275"/>
                      <a:ext cx="131640" cy="560514"/>
                    </a:xfrm>
                    <a:custGeom>
                      <a:avLst/>
                      <a:gdLst>
                        <a:gd name="connsiteX0" fmla="*/ 162396 w 288126"/>
                        <a:gd name="connsiteY0" fmla="*/ 0 h 1226820"/>
                        <a:gd name="connsiteX1" fmla="*/ 288126 w 288126"/>
                        <a:gd name="connsiteY1" fmla="*/ 125730 h 1226820"/>
                        <a:gd name="connsiteX2" fmla="*/ 162396 w 288126"/>
                        <a:gd name="connsiteY2" fmla="*/ 251460 h 1226820"/>
                        <a:gd name="connsiteX3" fmla="*/ 129453 w 288126"/>
                        <a:gd name="connsiteY3" fmla="*/ 244809 h 1226820"/>
                        <a:gd name="connsiteX4" fmla="*/ 126129 w 288126"/>
                        <a:gd name="connsiteY4" fmla="*/ 257835 h 1226820"/>
                        <a:gd name="connsiteX5" fmla="*/ 79921 w 288126"/>
                        <a:gd name="connsiteY5" fmla="*/ 784565 h 1226820"/>
                        <a:gd name="connsiteX6" fmla="*/ 91943 w 288126"/>
                        <a:gd name="connsiteY6" fmla="*/ 1065929 h 1226820"/>
                        <a:gd name="connsiteX7" fmla="*/ 114359 w 288126"/>
                        <a:gd name="connsiteY7" fmla="*/ 1226820 h 1226820"/>
                        <a:gd name="connsiteX8" fmla="*/ 43589 w 288126"/>
                        <a:gd name="connsiteY8" fmla="*/ 1226820 h 1226820"/>
                        <a:gd name="connsiteX9" fmla="*/ 27299 w 288126"/>
                        <a:gd name="connsiteY9" fmla="*/ 1152925 h 1226820"/>
                        <a:gd name="connsiteX10" fmla="*/ 0 w 288126"/>
                        <a:gd name="connsiteY10" fmla="*/ 784564 h 1226820"/>
                        <a:gd name="connsiteX11" fmla="*/ 46817 w 288126"/>
                        <a:gd name="connsiteY11" fmla="*/ 318698 h 1226820"/>
                        <a:gd name="connsiteX12" fmla="*/ 82160 w 288126"/>
                        <a:gd name="connsiteY12" fmla="*/ 220479 h 1226820"/>
                        <a:gd name="connsiteX13" fmla="*/ 73491 w 288126"/>
                        <a:gd name="connsiteY13" fmla="*/ 214635 h 1226820"/>
                        <a:gd name="connsiteX14" fmla="*/ 36666 w 288126"/>
                        <a:gd name="connsiteY14" fmla="*/ 125730 h 1226820"/>
                        <a:gd name="connsiteX15" fmla="*/ 162396 w 288126"/>
                        <a:gd name="connsiteY15" fmla="*/ 0 h 12268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288126" h="1226820">
                          <a:moveTo>
                            <a:pt x="162396" y="0"/>
                          </a:moveTo>
                          <a:cubicBezTo>
                            <a:pt x="231835" y="0"/>
                            <a:pt x="288126" y="56291"/>
                            <a:pt x="288126" y="125730"/>
                          </a:cubicBezTo>
                          <a:cubicBezTo>
                            <a:pt x="288126" y="195169"/>
                            <a:pt x="231835" y="251460"/>
                            <a:pt x="162396" y="251460"/>
                          </a:cubicBezTo>
                          <a:lnTo>
                            <a:pt x="129453" y="244809"/>
                          </a:lnTo>
                          <a:lnTo>
                            <a:pt x="126129" y="257835"/>
                          </a:lnTo>
                          <a:cubicBezTo>
                            <a:pt x="96576" y="404250"/>
                            <a:pt x="79921" y="590152"/>
                            <a:pt x="79921" y="784565"/>
                          </a:cubicBezTo>
                          <a:cubicBezTo>
                            <a:pt x="79921" y="881771"/>
                            <a:pt x="84085" y="976850"/>
                            <a:pt x="91943" y="1065929"/>
                          </a:cubicBezTo>
                          <a:lnTo>
                            <a:pt x="114359" y="1226820"/>
                          </a:lnTo>
                          <a:lnTo>
                            <a:pt x="43589" y="1226820"/>
                          </a:lnTo>
                          <a:lnTo>
                            <a:pt x="27299" y="1152925"/>
                          </a:lnTo>
                          <a:cubicBezTo>
                            <a:pt x="10064" y="1047774"/>
                            <a:pt x="0" y="921013"/>
                            <a:pt x="0" y="784564"/>
                          </a:cubicBezTo>
                          <a:cubicBezTo>
                            <a:pt x="0" y="602632"/>
                            <a:pt x="17891" y="437924"/>
                            <a:pt x="46817" y="318698"/>
                          </a:cubicBezTo>
                          <a:lnTo>
                            <a:pt x="82160" y="220479"/>
                          </a:lnTo>
                          <a:lnTo>
                            <a:pt x="73491" y="214635"/>
                          </a:lnTo>
                          <a:cubicBezTo>
                            <a:pt x="50739" y="191882"/>
                            <a:pt x="36666" y="160450"/>
                            <a:pt x="36666" y="125730"/>
                          </a:cubicBezTo>
                          <a:cubicBezTo>
                            <a:pt x="36666" y="56291"/>
                            <a:pt x="92957" y="0"/>
                            <a:pt x="162396" y="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90" name="フリーフォーム: 図形 489">
                      <a:extLst>
                        <a:ext uri="{FF2B5EF4-FFF2-40B4-BE49-F238E27FC236}">
                          <a16:creationId xmlns:a16="http://schemas.microsoft.com/office/drawing/2014/main" id="{E73C1E42-6CBB-4849-8A72-1C10918789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78306" y="2657861"/>
                      <a:ext cx="131640" cy="560514"/>
                    </a:xfrm>
                    <a:custGeom>
                      <a:avLst/>
                      <a:gdLst>
                        <a:gd name="connsiteX0" fmla="*/ 162396 w 288126"/>
                        <a:gd name="connsiteY0" fmla="*/ 0 h 1226820"/>
                        <a:gd name="connsiteX1" fmla="*/ 288126 w 288126"/>
                        <a:gd name="connsiteY1" fmla="*/ 125730 h 1226820"/>
                        <a:gd name="connsiteX2" fmla="*/ 162396 w 288126"/>
                        <a:gd name="connsiteY2" fmla="*/ 251460 h 1226820"/>
                        <a:gd name="connsiteX3" fmla="*/ 129453 w 288126"/>
                        <a:gd name="connsiteY3" fmla="*/ 244809 h 1226820"/>
                        <a:gd name="connsiteX4" fmla="*/ 126129 w 288126"/>
                        <a:gd name="connsiteY4" fmla="*/ 257835 h 1226820"/>
                        <a:gd name="connsiteX5" fmla="*/ 79921 w 288126"/>
                        <a:gd name="connsiteY5" fmla="*/ 784565 h 1226820"/>
                        <a:gd name="connsiteX6" fmla="*/ 91943 w 288126"/>
                        <a:gd name="connsiteY6" fmla="*/ 1065929 h 1226820"/>
                        <a:gd name="connsiteX7" fmla="*/ 114359 w 288126"/>
                        <a:gd name="connsiteY7" fmla="*/ 1226820 h 1226820"/>
                        <a:gd name="connsiteX8" fmla="*/ 43589 w 288126"/>
                        <a:gd name="connsiteY8" fmla="*/ 1226820 h 1226820"/>
                        <a:gd name="connsiteX9" fmla="*/ 27299 w 288126"/>
                        <a:gd name="connsiteY9" fmla="*/ 1152925 h 1226820"/>
                        <a:gd name="connsiteX10" fmla="*/ 0 w 288126"/>
                        <a:gd name="connsiteY10" fmla="*/ 784564 h 1226820"/>
                        <a:gd name="connsiteX11" fmla="*/ 46817 w 288126"/>
                        <a:gd name="connsiteY11" fmla="*/ 318698 h 1226820"/>
                        <a:gd name="connsiteX12" fmla="*/ 82160 w 288126"/>
                        <a:gd name="connsiteY12" fmla="*/ 220479 h 1226820"/>
                        <a:gd name="connsiteX13" fmla="*/ 73491 w 288126"/>
                        <a:gd name="connsiteY13" fmla="*/ 214635 h 1226820"/>
                        <a:gd name="connsiteX14" fmla="*/ 36666 w 288126"/>
                        <a:gd name="connsiteY14" fmla="*/ 125730 h 1226820"/>
                        <a:gd name="connsiteX15" fmla="*/ 162396 w 288126"/>
                        <a:gd name="connsiteY15" fmla="*/ 0 h 12268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288126" h="1226820">
                          <a:moveTo>
                            <a:pt x="162396" y="0"/>
                          </a:moveTo>
                          <a:cubicBezTo>
                            <a:pt x="231835" y="0"/>
                            <a:pt x="288126" y="56291"/>
                            <a:pt x="288126" y="125730"/>
                          </a:cubicBezTo>
                          <a:cubicBezTo>
                            <a:pt x="288126" y="195169"/>
                            <a:pt x="231835" y="251460"/>
                            <a:pt x="162396" y="251460"/>
                          </a:cubicBezTo>
                          <a:lnTo>
                            <a:pt x="129453" y="244809"/>
                          </a:lnTo>
                          <a:lnTo>
                            <a:pt x="126129" y="257835"/>
                          </a:lnTo>
                          <a:cubicBezTo>
                            <a:pt x="96576" y="404250"/>
                            <a:pt x="79921" y="590152"/>
                            <a:pt x="79921" y="784565"/>
                          </a:cubicBezTo>
                          <a:cubicBezTo>
                            <a:pt x="79921" y="881771"/>
                            <a:pt x="84085" y="976850"/>
                            <a:pt x="91943" y="1065929"/>
                          </a:cubicBezTo>
                          <a:lnTo>
                            <a:pt x="114359" y="1226820"/>
                          </a:lnTo>
                          <a:lnTo>
                            <a:pt x="43589" y="1226820"/>
                          </a:lnTo>
                          <a:lnTo>
                            <a:pt x="27299" y="1152925"/>
                          </a:lnTo>
                          <a:cubicBezTo>
                            <a:pt x="10064" y="1047774"/>
                            <a:pt x="0" y="921013"/>
                            <a:pt x="0" y="784564"/>
                          </a:cubicBezTo>
                          <a:cubicBezTo>
                            <a:pt x="0" y="602632"/>
                            <a:pt x="17891" y="437924"/>
                            <a:pt x="46817" y="318698"/>
                          </a:cubicBezTo>
                          <a:lnTo>
                            <a:pt x="82160" y="220479"/>
                          </a:lnTo>
                          <a:lnTo>
                            <a:pt x="73491" y="214635"/>
                          </a:lnTo>
                          <a:cubicBezTo>
                            <a:pt x="50739" y="191882"/>
                            <a:pt x="36666" y="160450"/>
                            <a:pt x="36666" y="125730"/>
                          </a:cubicBezTo>
                          <a:cubicBezTo>
                            <a:pt x="36666" y="56291"/>
                            <a:pt x="92957" y="0"/>
                            <a:pt x="162396" y="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462" name="グループ化 461">
                  <a:extLst>
                    <a:ext uri="{FF2B5EF4-FFF2-40B4-BE49-F238E27FC236}">
                      <a16:creationId xmlns:a16="http://schemas.microsoft.com/office/drawing/2014/main" id="{0CF91A1A-ED81-4CF2-BD6A-C981498BAB33}"/>
                    </a:ext>
                  </a:extLst>
                </p:cNvPr>
                <p:cNvGrpSpPr/>
                <p:nvPr/>
              </p:nvGrpSpPr>
              <p:grpSpPr>
                <a:xfrm>
                  <a:off x="3079814" y="3025544"/>
                  <a:ext cx="854870" cy="854870"/>
                  <a:chOff x="3079814" y="3025544"/>
                  <a:chExt cx="854870" cy="854870"/>
                </a:xfrm>
                <a:solidFill>
                  <a:srgbClr val="C00000"/>
                </a:solidFill>
              </p:grpSpPr>
              <p:grpSp>
                <p:nvGrpSpPr>
                  <p:cNvPr id="481" name="グループ化 480">
                    <a:extLst>
                      <a:ext uri="{FF2B5EF4-FFF2-40B4-BE49-F238E27FC236}">
                        <a16:creationId xmlns:a16="http://schemas.microsoft.com/office/drawing/2014/main" id="{FC00CE9D-CB86-4897-81EA-F9964D6DB82B}"/>
                      </a:ext>
                    </a:extLst>
                  </p:cNvPr>
                  <p:cNvGrpSpPr/>
                  <p:nvPr/>
                </p:nvGrpSpPr>
                <p:grpSpPr>
                  <a:xfrm rot="353731">
                    <a:off x="3373378" y="3025544"/>
                    <a:ext cx="260410" cy="854870"/>
                    <a:chOff x="3330992" y="2886399"/>
                    <a:chExt cx="345182" cy="1133159"/>
                  </a:xfrm>
                  <a:grpFill/>
                </p:grpSpPr>
                <p:sp>
                  <p:nvSpPr>
                    <p:cNvPr id="485" name="フリーフォーム: 図形 484">
                      <a:extLst>
                        <a:ext uri="{FF2B5EF4-FFF2-40B4-BE49-F238E27FC236}">
                          <a16:creationId xmlns:a16="http://schemas.microsoft.com/office/drawing/2014/main" id="{66F551CA-002A-4215-8FFA-0A94D0D48D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44534" y="2886399"/>
                      <a:ext cx="131640" cy="371318"/>
                    </a:xfrm>
                    <a:custGeom>
                      <a:avLst/>
                      <a:gdLst>
                        <a:gd name="connsiteX0" fmla="*/ 74196 w 131640"/>
                        <a:gd name="connsiteY0" fmla="*/ 0 h 371318"/>
                        <a:gd name="connsiteX1" fmla="*/ 131640 w 131640"/>
                        <a:gd name="connsiteY1" fmla="*/ 57444 h 371318"/>
                        <a:gd name="connsiteX2" fmla="*/ 74196 w 131640"/>
                        <a:gd name="connsiteY2" fmla="*/ 114888 h 371318"/>
                        <a:gd name="connsiteX3" fmla="*/ 59145 w 131640"/>
                        <a:gd name="connsiteY3" fmla="*/ 111849 h 371318"/>
                        <a:gd name="connsiteX4" fmla="*/ 57626 w 131640"/>
                        <a:gd name="connsiteY4" fmla="*/ 117801 h 371318"/>
                        <a:gd name="connsiteX5" fmla="*/ 36515 w 131640"/>
                        <a:gd name="connsiteY5" fmla="*/ 358455 h 371318"/>
                        <a:gd name="connsiteX6" fmla="*/ 37064 w 131640"/>
                        <a:gd name="connsiteY6" fmla="*/ 371318 h 371318"/>
                        <a:gd name="connsiteX7" fmla="*/ 472 w 131640"/>
                        <a:gd name="connsiteY7" fmla="*/ 371318 h 371318"/>
                        <a:gd name="connsiteX8" fmla="*/ 0 w 131640"/>
                        <a:gd name="connsiteY8" fmla="*/ 358455 h 371318"/>
                        <a:gd name="connsiteX9" fmla="*/ 21390 w 131640"/>
                        <a:gd name="connsiteY9" fmla="*/ 145608 h 371318"/>
                        <a:gd name="connsiteX10" fmla="*/ 37538 w 131640"/>
                        <a:gd name="connsiteY10" fmla="*/ 100733 h 371318"/>
                        <a:gd name="connsiteX11" fmla="*/ 33577 w 131640"/>
                        <a:gd name="connsiteY11" fmla="*/ 98063 h 371318"/>
                        <a:gd name="connsiteX12" fmla="*/ 16752 w 131640"/>
                        <a:gd name="connsiteY12" fmla="*/ 57444 h 371318"/>
                        <a:gd name="connsiteX13" fmla="*/ 74196 w 131640"/>
                        <a:gd name="connsiteY13" fmla="*/ 0 h 3713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31640" h="371318">
                          <a:moveTo>
                            <a:pt x="74196" y="0"/>
                          </a:moveTo>
                          <a:cubicBezTo>
                            <a:pt x="105922" y="0"/>
                            <a:pt x="131640" y="25719"/>
                            <a:pt x="131640" y="57444"/>
                          </a:cubicBezTo>
                          <a:cubicBezTo>
                            <a:pt x="131640" y="89170"/>
                            <a:pt x="105922" y="114888"/>
                            <a:pt x="74196" y="114888"/>
                          </a:cubicBezTo>
                          <a:lnTo>
                            <a:pt x="59145" y="111849"/>
                          </a:lnTo>
                          <a:lnTo>
                            <a:pt x="57626" y="117801"/>
                          </a:lnTo>
                          <a:cubicBezTo>
                            <a:pt x="44124" y="184695"/>
                            <a:pt x="36515" y="269631"/>
                            <a:pt x="36515" y="358455"/>
                          </a:cubicBezTo>
                          <a:lnTo>
                            <a:pt x="37064" y="371318"/>
                          </a:lnTo>
                          <a:lnTo>
                            <a:pt x="472" y="371318"/>
                          </a:lnTo>
                          <a:lnTo>
                            <a:pt x="0" y="358455"/>
                          </a:lnTo>
                          <a:cubicBezTo>
                            <a:pt x="0" y="275333"/>
                            <a:pt x="8174" y="200080"/>
                            <a:pt x="21390" y="145608"/>
                          </a:cubicBezTo>
                          <a:lnTo>
                            <a:pt x="37538" y="100733"/>
                          </a:lnTo>
                          <a:lnTo>
                            <a:pt x="33577" y="98063"/>
                          </a:lnTo>
                          <a:cubicBezTo>
                            <a:pt x="23182" y="87668"/>
                            <a:pt x="16752" y="73307"/>
                            <a:pt x="16752" y="57444"/>
                          </a:cubicBezTo>
                          <a:cubicBezTo>
                            <a:pt x="16752" y="25719"/>
                            <a:pt x="42471" y="0"/>
                            <a:pt x="74196" y="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6" name="フリーフォーム: 図形 485">
                      <a:extLst>
                        <a:ext uri="{FF2B5EF4-FFF2-40B4-BE49-F238E27FC236}">
                          <a16:creationId xmlns:a16="http://schemas.microsoft.com/office/drawing/2014/main" id="{68112711-AAA3-40E5-AC9D-CA366735B87F}"/>
                        </a:ext>
                      </a:extLst>
                    </p:cNvPr>
                    <p:cNvSpPr/>
                    <p:nvPr/>
                  </p:nvSpPr>
                  <p:spPr>
                    <a:xfrm rot="9900000">
                      <a:off x="3330992" y="3648240"/>
                      <a:ext cx="131640" cy="371318"/>
                    </a:xfrm>
                    <a:custGeom>
                      <a:avLst/>
                      <a:gdLst>
                        <a:gd name="connsiteX0" fmla="*/ 74196 w 131640"/>
                        <a:gd name="connsiteY0" fmla="*/ 0 h 371318"/>
                        <a:gd name="connsiteX1" fmla="*/ 131640 w 131640"/>
                        <a:gd name="connsiteY1" fmla="*/ 57444 h 371318"/>
                        <a:gd name="connsiteX2" fmla="*/ 74196 w 131640"/>
                        <a:gd name="connsiteY2" fmla="*/ 114888 h 371318"/>
                        <a:gd name="connsiteX3" fmla="*/ 59145 w 131640"/>
                        <a:gd name="connsiteY3" fmla="*/ 111849 h 371318"/>
                        <a:gd name="connsiteX4" fmla="*/ 57626 w 131640"/>
                        <a:gd name="connsiteY4" fmla="*/ 117801 h 371318"/>
                        <a:gd name="connsiteX5" fmla="*/ 36515 w 131640"/>
                        <a:gd name="connsiteY5" fmla="*/ 358455 h 371318"/>
                        <a:gd name="connsiteX6" fmla="*/ 37064 w 131640"/>
                        <a:gd name="connsiteY6" fmla="*/ 371318 h 371318"/>
                        <a:gd name="connsiteX7" fmla="*/ 472 w 131640"/>
                        <a:gd name="connsiteY7" fmla="*/ 371318 h 371318"/>
                        <a:gd name="connsiteX8" fmla="*/ 0 w 131640"/>
                        <a:gd name="connsiteY8" fmla="*/ 358455 h 371318"/>
                        <a:gd name="connsiteX9" fmla="*/ 21390 w 131640"/>
                        <a:gd name="connsiteY9" fmla="*/ 145608 h 371318"/>
                        <a:gd name="connsiteX10" fmla="*/ 37538 w 131640"/>
                        <a:gd name="connsiteY10" fmla="*/ 100733 h 371318"/>
                        <a:gd name="connsiteX11" fmla="*/ 33577 w 131640"/>
                        <a:gd name="connsiteY11" fmla="*/ 98063 h 371318"/>
                        <a:gd name="connsiteX12" fmla="*/ 16752 w 131640"/>
                        <a:gd name="connsiteY12" fmla="*/ 57444 h 371318"/>
                        <a:gd name="connsiteX13" fmla="*/ 74196 w 131640"/>
                        <a:gd name="connsiteY13" fmla="*/ 0 h 3713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31640" h="371318">
                          <a:moveTo>
                            <a:pt x="74196" y="0"/>
                          </a:moveTo>
                          <a:cubicBezTo>
                            <a:pt x="105922" y="0"/>
                            <a:pt x="131640" y="25719"/>
                            <a:pt x="131640" y="57444"/>
                          </a:cubicBezTo>
                          <a:cubicBezTo>
                            <a:pt x="131640" y="89170"/>
                            <a:pt x="105922" y="114888"/>
                            <a:pt x="74196" y="114888"/>
                          </a:cubicBezTo>
                          <a:lnTo>
                            <a:pt x="59145" y="111849"/>
                          </a:lnTo>
                          <a:lnTo>
                            <a:pt x="57626" y="117801"/>
                          </a:lnTo>
                          <a:cubicBezTo>
                            <a:pt x="44124" y="184695"/>
                            <a:pt x="36515" y="269631"/>
                            <a:pt x="36515" y="358455"/>
                          </a:cubicBezTo>
                          <a:lnTo>
                            <a:pt x="37064" y="371318"/>
                          </a:lnTo>
                          <a:lnTo>
                            <a:pt x="472" y="371318"/>
                          </a:lnTo>
                          <a:lnTo>
                            <a:pt x="0" y="358455"/>
                          </a:lnTo>
                          <a:cubicBezTo>
                            <a:pt x="0" y="275333"/>
                            <a:pt x="8174" y="200080"/>
                            <a:pt x="21390" y="145608"/>
                          </a:cubicBezTo>
                          <a:lnTo>
                            <a:pt x="37538" y="100733"/>
                          </a:lnTo>
                          <a:lnTo>
                            <a:pt x="33577" y="98063"/>
                          </a:lnTo>
                          <a:cubicBezTo>
                            <a:pt x="23182" y="87668"/>
                            <a:pt x="16752" y="73307"/>
                            <a:pt x="16752" y="57444"/>
                          </a:cubicBezTo>
                          <a:cubicBezTo>
                            <a:pt x="16752" y="25719"/>
                            <a:pt x="42471" y="0"/>
                            <a:pt x="74196" y="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82" name="グループ化 481">
                    <a:extLst>
                      <a:ext uri="{FF2B5EF4-FFF2-40B4-BE49-F238E27FC236}">
                        <a16:creationId xmlns:a16="http://schemas.microsoft.com/office/drawing/2014/main" id="{429573AE-A214-4D39-9078-7CE1AB0DE143}"/>
                      </a:ext>
                    </a:extLst>
                  </p:cNvPr>
                  <p:cNvGrpSpPr/>
                  <p:nvPr/>
                </p:nvGrpSpPr>
                <p:grpSpPr>
                  <a:xfrm rot="6081382">
                    <a:off x="3377044" y="3025544"/>
                    <a:ext cx="260410" cy="854870"/>
                    <a:chOff x="3330992" y="2886399"/>
                    <a:chExt cx="345182" cy="1133159"/>
                  </a:xfrm>
                  <a:grpFill/>
                </p:grpSpPr>
                <p:sp>
                  <p:nvSpPr>
                    <p:cNvPr id="483" name="フリーフォーム: 図形 482">
                      <a:extLst>
                        <a:ext uri="{FF2B5EF4-FFF2-40B4-BE49-F238E27FC236}">
                          <a16:creationId xmlns:a16="http://schemas.microsoft.com/office/drawing/2014/main" id="{1CD2AEA6-6E90-4270-B7D4-65A65DCE5C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44534" y="2886399"/>
                      <a:ext cx="131640" cy="371318"/>
                    </a:xfrm>
                    <a:custGeom>
                      <a:avLst/>
                      <a:gdLst>
                        <a:gd name="connsiteX0" fmla="*/ 74196 w 131640"/>
                        <a:gd name="connsiteY0" fmla="*/ 0 h 371318"/>
                        <a:gd name="connsiteX1" fmla="*/ 131640 w 131640"/>
                        <a:gd name="connsiteY1" fmla="*/ 57444 h 371318"/>
                        <a:gd name="connsiteX2" fmla="*/ 74196 w 131640"/>
                        <a:gd name="connsiteY2" fmla="*/ 114888 h 371318"/>
                        <a:gd name="connsiteX3" fmla="*/ 59145 w 131640"/>
                        <a:gd name="connsiteY3" fmla="*/ 111849 h 371318"/>
                        <a:gd name="connsiteX4" fmla="*/ 57626 w 131640"/>
                        <a:gd name="connsiteY4" fmla="*/ 117801 h 371318"/>
                        <a:gd name="connsiteX5" fmla="*/ 36515 w 131640"/>
                        <a:gd name="connsiteY5" fmla="*/ 358455 h 371318"/>
                        <a:gd name="connsiteX6" fmla="*/ 37064 w 131640"/>
                        <a:gd name="connsiteY6" fmla="*/ 371318 h 371318"/>
                        <a:gd name="connsiteX7" fmla="*/ 472 w 131640"/>
                        <a:gd name="connsiteY7" fmla="*/ 371318 h 371318"/>
                        <a:gd name="connsiteX8" fmla="*/ 0 w 131640"/>
                        <a:gd name="connsiteY8" fmla="*/ 358455 h 371318"/>
                        <a:gd name="connsiteX9" fmla="*/ 21390 w 131640"/>
                        <a:gd name="connsiteY9" fmla="*/ 145608 h 371318"/>
                        <a:gd name="connsiteX10" fmla="*/ 37538 w 131640"/>
                        <a:gd name="connsiteY10" fmla="*/ 100733 h 371318"/>
                        <a:gd name="connsiteX11" fmla="*/ 33577 w 131640"/>
                        <a:gd name="connsiteY11" fmla="*/ 98063 h 371318"/>
                        <a:gd name="connsiteX12" fmla="*/ 16752 w 131640"/>
                        <a:gd name="connsiteY12" fmla="*/ 57444 h 371318"/>
                        <a:gd name="connsiteX13" fmla="*/ 74196 w 131640"/>
                        <a:gd name="connsiteY13" fmla="*/ 0 h 3713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31640" h="371318">
                          <a:moveTo>
                            <a:pt x="74196" y="0"/>
                          </a:moveTo>
                          <a:cubicBezTo>
                            <a:pt x="105922" y="0"/>
                            <a:pt x="131640" y="25719"/>
                            <a:pt x="131640" y="57444"/>
                          </a:cubicBezTo>
                          <a:cubicBezTo>
                            <a:pt x="131640" y="89170"/>
                            <a:pt x="105922" y="114888"/>
                            <a:pt x="74196" y="114888"/>
                          </a:cubicBezTo>
                          <a:lnTo>
                            <a:pt x="59145" y="111849"/>
                          </a:lnTo>
                          <a:lnTo>
                            <a:pt x="57626" y="117801"/>
                          </a:lnTo>
                          <a:cubicBezTo>
                            <a:pt x="44124" y="184695"/>
                            <a:pt x="36515" y="269631"/>
                            <a:pt x="36515" y="358455"/>
                          </a:cubicBezTo>
                          <a:lnTo>
                            <a:pt x="37064" y="371318"/>
                          </a:lnTo>
                          <a:lnTo>
                            <a:pt x="472" y="371318"/>
                          </a:lnTo>
                          <a:lnTo>
                            <a:pt x="0" y="358455"/>
                          </a:lnTo>
                          <a:cubicBezTo>
                            <a:pt x="0" y="275333"/>
                            <a:pt x="8174" y="200080"/>
                            <a:pt x="21390" y="145608"/>
                          </a:cubicBezTo>
                          <a:lnTo>
                            <a:pt x="37538" y="100733"/>
                          </a:lnTo>
                          <a:lnTo>
                            <a:pt x="33577" y="98063"/>
                          </a:lnTo>
                          <a:cubicBezTo>
                            <a:pt x="23182" y="87668"/>
                            <a:pt x="16752" y="73307"/>
                            <a:pt x="16752" y="57444"/>
                          </a:cubicBezTo>
                          <a:cubicBezTo>
                            <a:pt x="16752" y="25719"/>
                            <a:pt x="42471" y="0"/>
                            <a:pt x="74196" y="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4" name="フリーフォーム: 図形 483">
                      <a:extLst>
                        <a:ext uri="{FF2B5EF4-FFF2-40B4-BE49-F238E27FC236}">
                          <a16:creationId xmlns:a16="http://schemas.microsoft.com/office/drawing/2014/main" id="{941F4F92-52B8-4F09-B02F-839F5AA3D3BF}"/>
                        </a:ext>
                      </a:extLst>
                    </p:cNvPr>
                    <p:cNvSpPr/>
                    <p:nvPr/>
                  </p:nvSpPr>
                  <p:spPr>
                    <a:xfrm rot="9900000">
                      <a:off x="3330992" y="3648240"/>
                      <a:ext cx="131640" cy="371318"/>
                    </a:xfrm>
                    <a:custGeom>
                      <a:avLst/>
                      <a:gdLst>
                        <a:gd name="connsiteX0" fmla="*/ 74196 w 131640"/>
                        <a:gd name="connsiteY0" fmla="*/ 0 h 371318"/>
                        <a:gd name="connsiteX1" fmla="*/ 131640 w 131640"/>
                        <a:gd name="connsiteY1" fmla="*/ 57444 h 371318"/>
                        <a:gd name="connsiteX2" fmla="*/ 74196 w 131640"/>
                        <a:gd name="connsiteY2" fmla="*/ 114888 h 371318"/>
                        <a:gd name="connsiteX3" fmla="*/ 59145 w 131640"/>
                        <a:gd name="connsiteY3" fmla="*/ 111849 h 371318"/>
                        <a:gd name="connsiteX4" fmla="*/ 57626 w 131640"/>
                        <a:gd name="connsiteY4" fmla="*/ 117801 h 371318"/>
                        <a:gd name="connsiteX5" fmla="*/ 36515 w 131640"/>
                        <a:gd name="connsiteY5" fmla="*/ 358455 h 371318"/>
                        <a:gd name="connsiteX6" fmla="*/ 37064 w 131640"/>
                        <a:gd name="connsiteY6" fmla="*/ 371318 h 371318"/>
                        <a:gd name="connsiteX7" fmla="*/ 472 w 131640"/>
                        <a:gd name="connsiteY7" fmla="*/ 371318 h 371318"/>
                        <a:gd name="connsiteX8" fmla="*/ 0 w 131640"/>
                        <a:gd name="connsiteY8" fmla="*/ 358455 h 371318"/>
                        <a:gd name="connsiteX9" fmla="*/ 21390 w 131640"/>
                        <a:gd name="connsiteY9" fmla="*/ 145608 h 371318"/>
                        <a:gd name="connsiteX10" fmla="*/ 37538 w 131640"/>
                        <a:gd name="connsiteY10" fmla="*/ 100733 h 371318"/>
                        <a:gd name="connsiteX11" fmla="*/ 33577 w 131640"/>
                        <a:gd name="connsiteY11" fmla="*/ 98063 h 371318"/>
                        <a:gd name="connsiteX12" fmla="*/ 16752 w 131640"/>
                        <a:gd name="connsiteY12" fmla="*/ 57444 h 371318"/>
                        <a:gd name="connsiteX13" fmla="*/ 74196 w 131640"/>
                        <a:gd name="connsiteY13" fmla="*/ 0 h 3713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31640" h="371318">
                          <a:moveTo>
                            <a:pt x="74196" y="0"/>
                          </a:moveTo>
                          <a:cubicBezTo>
                            <a:pt x="105922" y="0"/>
                            <a:pt x="131640" y="25719"/>
                            <a:pt x="131640" y="57444"/>
                          </a:cubicBezTo>
                          <a:cubicBezTo>
                            <a:pt x="131640" y="89170"/>
                            <a:pt x="105922" y="114888"/>
                            <a:pt x="74196" y="114888"/>
                          </a:cubicBezTo>
                          <a:lnTo>
                            <a:pt x="59145" y="111849"/>
                          </a:lnTo>
                          <a:lnTo>
                            <a:pt x="57626" y="117801"/>
                          </a:lnTo>
                          <a:cubicBezTo>
                            <a:pt x="44124" y="184695"/>
                            <a:pt x="36515" y="269631"/>
                            <a:pt x="36515" y="358455"/>
                          </a:cubicBezTo>
                          <a:lnTo>
                            <a:pt x="37064" y="371318"/>
                          </a:lnTo>
                          <a:lnTo>
                            <a:pt x="472" y="371318"/>
                          </a:lnTo>
                          <a:lnTo>
                            <a:pt x="0" y="358455"/>
                          </a:lnTo>
                          <a:cubicBezTo>
                            <a:pt x="0" y="275333"/>
                            <a:pt x="8174" y="200080"/>
                            <a:pt x="21390" y="145608"/>
                          </a:cubicBezTo>
                          <a:lnTo>
                            <a:pt x="37538" y="100733"/>
                          </a:lnTo>
                          <a:lnTo>
                            <a:pt x="33577" y="98063"/>
                          </a:lnTo>
                          <a:cubicBezTo>
                            <a:pt x="23182" y="87668"/>
                            <a:pt x="16752" y="73307"/>
                            <a:pt x="16752" y="57444"/>
                          </a:cubicBezTo>
                          <a:cubicBezTo>
                            <a:pt x="16752" y="25719"/>
                            <a:pt x="42471" y="0"/>
                            <a:pt x="74196" y="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463" name="グループ化 462">
                  <a:extLst>
                    <a:ext uri="{FF2B5EF4-FFF2-40B4-BE49-F238E27FC236}">
                      <a16:creationId xmlns:a16="http://schemas.microsoft.com/office/drawing/2014/main" id="{DC9177DF-2B8C-49F7-9530-B157C8F046F6}"/>
                    </a:ext>
                  </a:extLst>
                </p:cNvPr>
                <p:cNvGrpSpPr/>
                <p:nvPr/>
              </p:nvGrpSpPr>
              <p:grpSpPr>
                <a:xfrm rot="2873143">
                  <a:off x="3079183" y="3025544"/>
                  <a:ext cx="854870" cy="854870"/>
                  <a:chOff x="3079814" y="3025544"/>
                  <a:chExt cx="854870" cy="854870"/>
                </a:xfrm>
                <a:solidFill>
                  <a:srgbClr val="C00000"/>
                </a:solidFill>
              </p:grpSpPr>
              <p:grpSp>
                <p:nvGrpSpPr>
                  <p:cNvPr id="475" name="グループ化 474">
                    <a:extLst>
                      <a:ext uri="{FF2B5EF4-FFF2-40B4-BE49-F238E27FC236}">
                        <a16:creationId xmlns:a16="http://schemas.microsoft.com/office/drawing/2014/main" id="{3E5E962F-9E23-4141-B88E-4BE3908B8307}"/>
                      </a:ext>
                    </a:extLst>
                  </p:cNvPr>
                  <p:cNvGrpSpPr/>
                  <p:nvPr/>
                </p:nvGrpSpPr>
                <p:grpSpPr>
                  <a:xfrm rot="353731">
                    <a:off x="3373378" y="3025544"/>
                    <a:ext cx="260410" cy="854870"/>
                    <a:chOff x="3330992" y="2886399"/>
                    <a:chExt cx="345182" cy="1133159"/>
                  </a:xfrm>
                  <a:grpFill/>
                </p:grpSpPr>
                <p:sp>
                  <p:nvSpPr>
                    <p:cNvPr id="479" name="フリーフォーム: 図形 478">
                      <a:extLst>
                        <a:ext uri="{FF2B5EF4-FFF2-40B4-BE49-F238E27FC236}">
                          <a16:creationId xmlns:a16="http://schemas.microsoft.com/office/drawing/2014/main" id="{3FC88644-2DB6-48A9-A46B-C6414A244D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44534" y="2886399"/>
                      <a:ext cx="131640" cy="371318"/>
                    </a:xfrm>
                    <a:custGeom>
                      <a:avLst/>
                      <a:gdLst>
                        <a:gd name="connsiteX0" fmla="*/ 74196 w 131640"/>
                        <a:gd name="connsiteY0" fmla="*/ 0 h 371318"/>
                        <a:gd name="connsiteX1" fmla="*/ 131640 w 131640"/>
                        <a:gd name="connsiteY1" fmla="*/ 57444 h 371318"/>
                        <a:gd name="connsiteX2" fmla="*/ 74196 w 131640"/>
                        <a:gd name="connsiteY2" fmla="*/ 114888 h 371318"/>
                        <a:gd name="connsiteX3" fmla="*/ 59145 w 131640"/>
                        <a:gd name="connsiteY3" fmla="*/ 111849 h 371318"/>
                        <a:gd name="connsiteX4" fmla="*/ 57626 w 131640"/>
                        <a:gd name="connsiteY4" fmla="*/ 117801 h 371318"/>
                        <a:gd name="connsiteX5" fmla="*/ 36515 w 131640"/>
                        <a:gd name="connsiteY5" fmla="*/ 358455 h 371318"/>
                        <a:gd name="connsiteX6" fmla="*/ 37064 w 131640"/>
                        <a:gd name="connsiteY6" fmla="*/ 371318 h 371318"/>
                        <a:gd name="connsiteX7" fmla="*/ 472 w 131640"/>
                        <a:gd name="connsiteY7" fmla="*/ 371318 h 371318"/>
                        <a:gd name="connsiteX8" fmla="*/ 0 w 131640"/>
                        <a:gd name="connsiteY8" fmla="*/ 358455 h 371318"/>
                        <a:gd name="connsiteX9" fmla="*/ 21390 w 131640"/>
                        <a:gd name="connsiteY9" fmla="*/ 145608 h 371318"/>
                        <a:gd name="connsiteX10" fmla="*/ 37538 w 131640"/>
                        <a:gd name="connsiteY10" fmla="*/ 100733 h 371318"/>
                        <a:gd name="connsiteX11" fmla="*/ 33577 w 131640"/>
                        <a:gd name="connsiteY11" fmla="*/ 98063 h 371318"/>
                        <a:gd name="connsiteX12" fmla="*/ 16752 w 131640"/>
                        <a:gd name="connsiteY12" fmla="*/ 57444 h 371318"/>
                        <a:gd name="connsiteX13" fmla="*/ 74196 w 131640"/>
                        <a:gd name="connsiteY13" fmla="*/ 0 h 3713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31640" h="371318">
                          <a:moveTo>
                            <a:pt x="74196" y="0"/>
                          </a:moveTo>
                          <a:cubicBezTo>
                            <a:pt x="105922" y="0"/>
                            <a:pt x="131640" y="25719"/>
                            <a:pt x="131640" y="57444"/>
                          </a:cubicBezTo>
                          <a:cubicBezTo>
                            <a:pt x="131640" y="89170"/>
                            <a:pt x="105922" y="114888"/>
                            <a:pt x="74196" y="114888"/>
                          </a:cubicBezTo>
                          <a:lnTo>
                            <a:pt x="59145" y="111849"/>
                          </a:lnTo>
                          <a:lnTo>
                            <a:pt x="57626" y="117801"/>
                          </a:lnTo>
                          <a:cubicBezTo>
                            <a:pt x="44124" y="184695"/>
                            <a:pt x="36515" y="269631"/>
                            <a:pt x="36515" y="358455"/>
                          </a:cubicBezTo>
                          <a:lnTo>
                            <a:pt x="37064" y="371318"/>
                          </a:lnTo>
                          <a:lnTo>
                            <a:pt x="472" y="371318"/>
                          </a:lnTo>
                          <a:lnTo>
                            <a:pt x="0" y="358455"/>
                          </a:lnTo>
                          <a:cubicBezTo>
                            <a:pt x="0" y="275333"/>
                            <a:pt x="8174" y="200080"/>
                            <a:pt x="21390" y="145608"/>
                          </a:cubicBezTo>
                          <a:lnTo>
                            <a:pt x="37538" y="100733"/>
                          </a:lnTo>
                          <a:lnTo>
                            <a:pt x="33577" y="98063"/>
                          </a:lnTo>
                          <a:cubicBezTo>
                            <a:pt x="23182" y="87668"/>
                            <a:pt x="16752" y="73307"/>
                            <a:pt x="16752" y="57444"/>
                          </a:cubicBezTo>
                          <a:cubicBezTo>
                            <a:pt x="16752" y="25719"/>
                            <a:pt x="42471" y="0"/>
                            <a:pt x="74196" y="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0" name="フリーフォーム: 図形 479">
                      <a:extLst>
                        <a:ext uri="{FF2B5EF4-FFF2-40B4-BE49-F238E27FC236}">
                          <a16:creationId xmlns:a16="http://schemas.microsoft.com/office/drawing/2014/main" id="{65295EE6-4E87-4952-8642-F26731770798}"/>
                        </a:ext>
                      </a:extLst>
                    </p:cNvPr>
                    <p:cNvSpPr/>
                    <p:nvPr/>
                  </p:nvSpPr>
                  <p:spPr>
                    <a:xfrm rot="9900000">
                      <a:off x="3330992" y="3648240"/>
                      <a:ext cx="131640" cy="371318"/>
                    </a:xfrm>
                    <a:custGeom>
                      <a:avLst/>
                      <a:gdLst>
                        <a:gd name="connsiteX0" fmla="*/ 74196 w 131640"/>
                        <a:gd name="connsiteY0" fmla="*/ 0 h 371318"/>
                        <a:gd name="connsiteX1" fmla="*/ 131640 w 131640"/>
                        <a:gd name="connsiteY1" fmla="*/ 57444 h 371318"/>
                        <a:gd name="connsiteX2" fmla="*/ 74196 w 131640"/>
                        <a:gd name="connsiteY2" fmla="*/ 114888 h 371318"/>
                        <a:gd name="connsiteX3" fmla="*/ 59145 w 131640"/>
                        <a:gd name="connsiteY3" fmla="*/ 111849 h 371318"/>
                        <a:gd name="connsiteX4" fmla="*/ 57626 w 131640"/>
                        <a:gd name="connsiteY4" fmla="*/ 117801 h 371318"/>
                        <a:gd name="connsiteX5" fmla="*/ 36515 w 131640"/>
                        <a:gd name="connsiteY5" fmla="*/ 358455 h 371318"/>
                        <a:gd name="connsiteX6" fmla="*/ 37064 w 131640"/>
                        <a:gd name="connsiteY6" fmla="*/ 371318 h 371318"/>
                        <a:gd name="connsiteX7" fmla="*/ 472 w 131640"/>
                        <a:gd name="connsiteY7" fmla="*/ 371318 h 371318"/>
                        <a:gd name="connsiteX8" fmla="*/ 0 w 131640"/>
                        <a:gd name="connsiteY8" fmla="*/ 358455 h 371318"/>
                        <a:gd name="connsiteX9" fmla="*/ 21390 w 131640"/>
                        <a:gd name="connsiteY9" fmla="*/ 145608 h 371318"/>
                        <a:gd name="connsiteX10" fmla="*/ 37538 w 131640"/>
                        <a:gd name="connsiteY10" fmla="*/ 100733 h 371318"/>
                        <a:gd name="connsiteX11" fmla="*/ 33577 w 131640"/>
                        <a:gd name="connsiteY11" fmla="*/ 98063 h 371318"/>
                        <a:gd name="connsiteX12" fmla="*/ 16752 w 131640"/>
                        <a:gd name="connsiteY12" fmla="*/ 57444 h 371318"/>
                        <a:gd name="connsiteX13" fmla="*/ 74196 w 131640"/>
                        <a:gd name="connsiteY13" fmla="*/ 0 h 3713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31640" h="371318">
                          <a:moveTo>
                            <a:pt x="74196" y="0"/>
                          </a:moveTo>
                          <a:cubicBezTo>
                            <a:pt x="105922" y="0"/>
                            <a:pt x="131640" y="25719"/>
                            <a:pt x="131640" y="57444"/>
                          </a:cubicBezTo>
                          <a:cubicBezTo>
                            <a:pt x="131640" y="89170"/>
                            <a:pt x="105922" y="114888"/>
                            <a:pt x="74196" y="114888"/>
                          </a:cubicBezTo>
                          <a:lnTo>
                            <a:pt x="59145" y="111849"/>
                          </a:lnTo>
                          <a:lnTo>
                            <a:pt x="57626" y="117801"/>
                          </a:lnTo>
                          <a:cubicBezTo>
                            <a:pt x="44124" y="184695"/>
                            <a:pt x="36515" y="269631"/>
                            <a:pt x="36515" y="358455"/>
                          </a:cubicBezTo>
                          <a:lnTo>
                            <a:pt x="37064" y="371318"/>
                          </a:lnTo>
                          <a:lnTo>
                            <a:pt x="472" y="371318"/>
                          </a:lnTo>
                          <a:lnTo>
                            <a:pt x="0" y="358455"/>
                          </a:lnTo>
                          <a:cubicBezTo>
                            <a:pt x="0" y="275333"/>
                            <a:pt x="8174" y="200080"/>
                            <a:pt x="21390" y="145608"/>
                          </a:cubicBezTo>
                          <a:lnTo>
                            <a:pt x="37538" y="100733"/>
                          </a:lnTo>
                          <a:lnTo>
                            <a:pt x="33577" y="98063"/>
                          </a:lnTo>
                          <a:cubicBezTo>
                            <a:pt x="23182" y="87668"/>
                            <a:pt x="16752" y="73307"/>
                            <a:pt x="16752" y="57444"/>
                          </a:cubicBezTo>
                          <a:cubicBezTo>
                            <a:pt x="16752" y="25719"/>
                            <a:pt x="42471" y="0"/>
                            <a:pt x="74196" y="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76" name="グループ化 475">
                    <a:extLst>
                      <a:ext uri="{FF2B5EF4-FFF2-40B4-BE49-F238E27FC236}">
                        <a16:creationId xmlns:a16="http://schemas.microsoft.com/office/drawing/2014/main" id="{605A8253-FB7A-4E77-B285-1CB666AF3DD8}"/>
                      </a:ext>
                    </a:extLst>
                  </p:cNvPr>
                  <p:cNvGrpSpPr/>
                  <p:nvPr/>
                </p:nvGrpSpPr>
                <p:grpSpPr>
                  <a:xfrm rot="6081382">
                    <a:off x="3377044" y="3025544"/>
                    <a:ext cx="260410" cy="854870"/>
                    <a:chOff x="3330992" y="2886399"/>
                    <a:chExt cx="345182" cy="1133159"/>
                  </a:xfrm>
                  <a:grpFill/>
                </p:grpSpPr>
                <p:sp>
                  <p:nvSpPr>
                    <p:cNvPr id="477" name="フリーフォーム: 図形 476">
                      <a:extLst>
                        <a:ext uri="{FF2B5EF4-FFF2-40B4-BE49-F238E27FC236}">
                          <a16:creationId xmlns:a16="http://schemas.microsoft.com/office/drawing/2014/main" id="{5492C53E-8A6E-48BC-8D01-723AEDE7ED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44534" y="2886399"/>
                      <a:ext cx="131640" cy="371318"/>
                    </a:xfrm>
                    <a:custGeom>
                      <a:avLst/>
                      <a:gdLst>
                        <a:gd name="connsiteX0" fmla="*/ 74196 w 131640"/>
                        <a:gd name="connsiteY0" fmla="*/ 0 h 371318"/>
                        <a:gd name="connsiteX1" fmla="*/ 131640 w 131640"/>
                        <a:gd name="connsiteY1" fmla="*/ 57444 h 371318"/>
                        <a:gd name="connsiteX2" fmla="*/ 74196 w 131640"/>
                        <a:gd name="connsiteY2" fmla="*/ 114888 h 371318"/>
                        <a:gd name="connsiteX3" fmla="*/ 59145 w 131640"/>
                        <a:gd name="connsiteY3" fmla="*/ 111849 h 371318"/>
                        <a:gd name="connsiteX4" fmla="*/ 57626 w 131640"/>
                        <a:gd name="connsiteY4" fmla="*/ 117801 h 371318"/>
                        <a:gd name="connsiteX5" fmla="*/ 36515 w 131640"/>
                        <a:gd name="connsiteY5" fmla="*/ 358455 h 371318"/>
                        <a:gd name="connsiteX6" fmla="*/ 37064 w 131640"/>
                        <a:gd name="connsiteY6" fmla="*/ 371318 h 371318"/>
                        <a:gd name="connsiteX7" fmla="*/ 472 w 131640"/>
                        <a:gd name="connsiteY7" fmla="*/ 371318 h 371318"/>
                        <a:gd name="connsiteX8" fmla="*/ 0 w 131640"/>
                        <a:gd name="connsiteY8" fmla="*/ 358455 h 371318"/>
                        <a:gd name="connsiteX9" fmla="*/ 21390 w 131640"/>
                        <a:gd name="connsiteY9" fmla="*/ 145608 h 371318"/>
                        <a:gd name="connsiteX10" fmla="*/ 37538 w 131640"/>
                        <a:gd name="connsiteY10" fmla="*/ 100733 h 371318"/>
                        <a:gd name="connsiteX11" fmla="*/ 33577 w 131640"/>
                        <a:gd name="connsiteY11" fmla="*/ 98063 h 371318"/>
                        <a:gd name="connsiteX12" fmla="*/ 16752 w 131640"/>
                        <a:gd name="connsiteY12" fmla="*/ 57444 h 371318"/>
                        <a:gd name="connsiteX13" fmla="*/ 74196 w 131640"/>
                        <a:gd name="connsiteY13" fmla="*/ 0 h 3713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31640" h="371318">
                          <a:moveTo>
                            <a:pt x="74196" y="0"/>
                          </a:moveTo>
                          <a:cubicBezTo>
                            <a:pt x="105922" y="0"/>
                            <a:pt x="131640" y="25719"/>
                            <a:pt x="131640" y="57444"/>
                          </a:cubicBezTo>
                          <a:cubicBezTo>
                            <a:pt x="131640" y="89170"/>
                            <a:pt x="105922" y="114888"/>
                            <a:pt x="74196" y="114888"/>
                          </a:cubicBezTo>
                          <a:lnTo>
                            <a:pt x="59145" y="111849"/>
                          </a:lnTo>
                          <a:lnTo>
                            <a:pt x="57626" y="117801"/>
                          </a:lnTo>
                          <a:cubicBezTo>
                            <a:pt x="44124" y="184695"/>
                            <a:pt x="36515" y="269631"/>
                            <a:pt x="36515" y="358455"/>
                          </a:cubicBezTo>
                          <a:lnTo>
                            <a:pt x="37064" y="371318"/>
                          </a:lnTo>
                          <a:lnTo>
                            <a:pt x="472" y="371318"/>
                          </a:lnTo>
                          <a:lnTo>
                            <a:pt x="0" y="358455"/>
                          </a:lnTo>
                          <a:cubicBezTo>
                            <a:pt x="0" y="275333"/>
                            <a:pt x="8174" y="200080"/>
                            <a:pt x="21390" y="145608"/>
                          </a:cubicBezTo>
                          <a:lnTo>
                            <a:pt x="37538" y="100733"/>
                          </a:lnTo>
                          <a:lnTo>
                            <a:pt x="33577" y="98063"/>
                          </a:lnTo>
                          <a:cubicBezTo>
                            <a:pt x="23182" y="87668"/>
                            <a:pt x="16752" y="73307"/>
                            <a:pt x="16752" y="57444"/>
                          </a:cubicBezTo>
                          <a:cubicBezTo>
                            <a:pt x="16752" y="25719"/>
                            <a:pt x="42471" y="0"/>
                            <a:pt x="74196" y="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8" name="フリーフォーム: 図形 477">
                      <a:extLst>
                        <a:ext uri="{FF2B5EF4-FFF2-40B4-BE49-F238E27FC236}">
                          <a16:creationId xmlns:a16="http://schemas.microsoft.com/office/drawing/2014/main" id="{25FF7BC8-1C1F-4038-A297-8A8002E4BBAF}"/>
                        </a:ext>
                      </a:extLst>
                    </p:cNvPr>
                    <p:cNvSpPr/>
                    <p:nvPr/>
                  </p:nvSpPr>
                  <p:spPr>
                    <a:xfrm rot="9900000">
                      <a:off x="3330992" y="3648240"/>
                      <a:ext cx="131640" cy="371318"/>
                    </a:xfrm>
                    <a:custGeom>
                      <a:avLst/>
                      <a:gdLst>
                        <a:gd name="connsiteX0" fmla="*/ 74196 w 131640"/>
                        <a:gd name="connsiteY0" fmla="*/ 0 h 371318"/>
                        <a:gd name="connsiteX1" fmla="*/ 131640 w 131640"/>
                        <a:gd name="connsiteY1" fmla="*/ 57444 h 371318"/>
                        <a:gd name="connsiteX2" fmla="*/ 74196 w 131640"/>
                        <a:gd name="connsiteY2" fmla="*/ 114888 h 371318"/>
                        <a:gd name="connsiteX3" fmla="*/ 59145 w 131640"/>
                        <a:gd name="connsiteY3" fmla="*/ 111849 h 371318"/>
                        <a:gd name="connsiteX4" fmla="*/ 57626 w 131640"/>
                        <a:gd name="connsiteY4" fmla="*/ 117801 h 371318"/>
                        <a:gd name="connsiteX5" fmla="*/ 36515 w 131640"/>
                        <a:gd name="connsiteY5" fmla="*/ 358455 h 371318"/>
                        <a:gd name="connsiteX6" fmla="*/ 37064 w 131640"/>
                        <a:gd name="connsiteY6" fmla="*/ 371318 h 371318"/>
                        <a:gd name="connsiteX7" fmla="*/ 472 w 131640"/>
                        <a:gd name="connsiteY7" fmla="*/ 371318 h 371318"/>
                        <a:gd name="connsiteX8" fmla="*/ 0 w 131640"/>
                        <a:gd name="connsiteY8" fmla="*/ 358455 h 371318"/>
                        <a:gd name="connsiteX9" fmla="*/ 21390 w 131640"/>
                        <a:gd name="connsiteY9" fmla="*/ 145608 h 371318"/>
                        <a:gd name="connsiteX10" fmla="*/ 37538 w 131640"/>
                        <a:gd name="connsiteY10" fmla="*/ 100733 h 371318"/>
                        <a:gd name="connsiteX11" fmla="*/ 33577 w 131640"/>
                        <a:gd name="connsiteY11" fmla="*/ 98063 h 371318"/>
                        <a:gd name="connsiteX12" fmla="*/ 16752 w 131640"/>
                        <a:gd name="connsiteY12" fmla="*/ 57444 h 371318"/>
                        <a:gd name="connsiteX13" fmla="*/ 74196 w 131640"/>
                        <a:gd name="connsiteY13" fmla="*/ 0 h 3713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31640" h="371318">
                          <a:moveTo>
                            <a:pt x="74196" y="0"/>
                          </a:moveTo>
                          <a:cubicBezTo>
                            <a:pt x="105922" y="0"/>
                            <a:pt x="131640" y="25719"/>
                            <a:pt x="131640" y="57444"/>
                          </a:cubicBezTo>
                          <a:cubicBezTo>
                            <a:pt x="131640" y="89170"/>
                            <a:pt x="105922" y="114888"/>
                            <a:pt x="74196" y="114888"/>
                          </a:cubicBezTo>
                          <a:lnTo>
                            <a:pt x="59145" y="111849"/>
                          </a:lnTo>
                          <a:lnTo>
                            <a:pt x="57626" y="117801"/>
                          </a:lnTo>
                          <a:cubicBezTo>
                            <a:pt x="44124" y="184695"/>
                            <a:pt x="36515" y="269631"/>
                            <a:pt x="36515" y="358455"/>
                          </a:cubicBezTo>
                          <a:lnTo>
                            <a:pt x="37064" y="371318"/>
                          </a:lnTo>
                          <a:lnTo>
                            <a:pt x="472" y="371318"/>
                          </a:lnTo>
                          <a:lnTo>
                            <a:pt x="0" y="358455"/>
                          </a:lnTo>
                          <a:cubicBezTo>
                            <a:pt x="0" y="275333"/>
                            <a:pt x="8174" y="200080"/>
                            <a:pt x="21390" y="145608"/>
                          </a:cubicBezTo>
                          <a:lnTo>
                            <a:pt x="37538" y="100733"/>
                          </a:lnTo>
                          <a:lnTo>
                            <a:pt x="33577" y="98063"/>
                          </a:lnTo>
                          <a:cubicBezTo>
                            <a:pt x="23182" y="87668"/>
                            <a:pt x="16752" y="73307"/>
                            <a:pt x="16752" y="57444"/>
                          </a:cubicBezTo>
                          <a:cubicBezTo>
                            <a:pt x="16752" y="25719"/>
                            <a:pt x="42471" y="0"/>
                            <a:pt x="74196" y="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464" name="グループ化 463">
                  <a:extLst>
                    <a:ext uri="{FF2B5EF4-FFF2-40B4-BE49-F238E27FC236}">
                      <a16:creationId xmlns:a16="http://schemas.microsoft.com/office/drawing/2014/main" id="{F0CC994D-B8DA-4D20-AF3E-84407D8E2B62}"/>
                    </a:ext>
                  </a:extLst>
                </p:cNvPr>
                <p:cNvGrpSpPr/>
                <p:nvPr/>
              </p:nvGrpSpPr>
              <p:grpSpPr>
                <a:xfrm>
                  <a:off x="3356794" y="3235518"/>
                  <a:ext cx="304062" cy="304062"/>
                  <a:chOff x="3356794" y="3235518"/>
                  <a:chExt cx="304062" cy="304062"/>
                </a:xfrm>
                <a:solidFill>
                  <a:srgbClr val="C00000"/>
                </a:solidFill>
              </p:grpSpPr>
              <p:grpSp>
                <p:nvGrpSpPr>
                  <p:cNvPr id="469" name="グループ化 468">
                    <a:extLst>
                      <a:ext uri="{FF2B5EF4-FFF2-40B4-BE49-F238E27FC236}">
                        <a16:creationId xmlns:a16="http://schemas.microsoft.com/office/drawing/2014/main" id="{D723A3BE-3164-4D0E-9F9B-C16E6ED68471}"/>
                      </a:ext>
                    </a:extLst>
                  </p:cNvPr>
                  <p:cNvGrpSpPr/>
                  <p:nvPr/>
                </p:nvGrpSpPr>
                <p:grpSpPr>
                  <a:xfrm>
                    <a:off x="3378119" y="3235518"/>
                    <a:ext cx="270725" cy="304062"/>
                    <a:chOff x="3378119" y="3235518"/>
                    <a:chExt cx="270725" cy="304062"/>
                  </a:xfrm>
                  <a:grpFill/>
                </p:grpSpPr>
                <p:sp>
                  <p:nvSpPr>
                    <p:cNvPr id="473" name="楕円 472">
                      <a:extLst>
                        <a:ext uri="{FF2B5EF4-FFF2-40B4-BE49-F238E27FC236}">
                          <a16:creationId xmlns:a16="http://schemas.microsoft.com/office/drawing/2014/main" id="{5AB706A5-994C-4AB3-9188-CAFA99330F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63857" y="3235518"/>
                      <a:ext cx="84987" cy="84987"/>
                    </a:xfrm>
                    <a:prstGeom prst="ellipse">
                      <a:avLst/>
                    </a:pr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4" name="楕円 473">
                      <a:extLst>
                        <a:ext uri="{FF2B5EF4-FFF2-40B4-BE49-F238E27FC236}">
                          <a16:creationId xmlns:a16="http://schemas.microsoft.com/office/drawing/2014/main" id="{F42BE12C-B307-4BF7-BBC6-CF5E83E45A2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78119" y="3454593"/>
                      <a:ext cx="84987" cy="84987"/>
                    </a:xfrm>
                    <a:prstGeom prst="ellipse">
                      <a:avLst/>
                    </a:pr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70" name="グループ化 469">
                    <a:extLst>
                      <a:ext uri="{FF2B5EF4-FFF2-40B4-BE49-F238E27FC236}">
                        <a16:creationId xmlns:a16="http://schemas.microsoft.com/office/drawing/2014/main" id="{AE53B8D7-D87A-4156-99F6-FA67F18C03F6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3373462" y="3235518"/>
                    <a:ext cx="270725" cy="304062"/>
                    <a:chOff x="3378119" y="3235518"/>
                    <a:chExt cx="270725" cy="304062"/>
                  </a:xfrm>
                  <a:grpFill/>
                </p:grpSpPr>
                <p:sp>
                  <p:nvSpPr>
                    <p:cNvPr id="471" name="楕円 470">
                      <a:extLst>
                        <a:ext uri="{FF2B5EF4-FFF2-40B4-BE49-F238E27FC236}">
                          <a16:creationId xmlns:a16="http://schemas.microsoft.com/office/drawing/2014/main" id="{C28CE43F-02B9-4F83-A49B-7A21F84ADE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63857" y="3235518"/>
                      <a:ext cx="84987" cy="84987"/>
                    </a:xfrm>
                    <a:prstGeom prst="ellipse">
                      <a:avLst/>
                    </a:pr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2" name="楕円 471">
                      <a:extLst>
                        <a:ext uri="{FF2B5EF4-FFF2-40B4-BE49-F238E27FC236}">
                          <a16:creationId xmlns:a16="http://schemas.microsoft.com/office/drawing/2014/main" id="{9C9CEE52-6B6A-4D2D-AC60-1271914C80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78119" y="3454593"/>
                      <a:ext cx="84987" cy="84987"/>
                    </a:xfrm>
                    <a:prstGeom prst="ellipse">
                      <a:avLst/>
                    </a:pr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465" name="楕円 464">
                  <a:extLst>
                    <a:ext uri="{FF2B5EF4-FFF2-40B4-BE49-F238E27FC236}">
                      <a16:creationId xmlns:a16="http://schemas.microsoft.com/office/drawing/2014/main" id="{909A7999-20AC-4160-8B27-AF077BD19F05}"/>
                    </a:ext>
                  </a:extLst>
                </p:cNvPr>
                <p:cNvSpPr/>
                <p:nvPr/>
              </p:nvSpPr>
              <p:spPr>
                <a:xfrm rot="3079414">
                  <a:off x="3544589" y="3356534"/>
                  <a:ext cx="70472" cy="70472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6" name="楕円 465">
                  <a:extLst>
                    <a:ext uri="{FF2B5EF4-FFF2-40B4-BE49-F238E27FC236}">
                      <a16:creationId xmlns:a16="http://schemas.microsoft.com/office/drawing/2014/main" id="{3958A369-F4A9-40F2-9AD8-9032A9B112A8}"/>
                    </a:ext>
                  </a:extLst>
                </p:cNvPr>
                <p:cNvSpPr/>
                <p:nvPr/>
              </p:nvSpPr>
              <p:spPr>
                <a:xfrm rot="3079414">
                  <a:off x="3386897" y="3352086"/>
                  <a:ext cx="70472" cy="70472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7" name="楕円 466">
                  <a:extLst>
                    <a:ext uri="{FF2B5EF4-FFF2-40B4-BE49-F238E27FC236}">
                      <a16:creationId xmlns:a16="http://schemas.microsoft.com/office/drawing/2014/main" id="{B3D5139C-12D2-405C-939C-796C432F1038}"/>
                    </a:ext>
                  </a:extLst>
                </p:cNvPr>
                <p:cNvSpPr/>
                <p:nvPr/>
              </p:nvSpPr>
              <p:spPr>
                <a:xfrm rot="8479414">
                  <a:off x="3461920" y="3431159"/>
                  <a:ext cx="70472" cy="70472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8" name="楕円 467">
                  <a:extLst>
                    <a:ext uri="{FF2B5EF4-FFF2-40B4-BE49-F238E27FC236}">
                      <a16:creationId xmlns:a16="http://schemas.microsoft.com/office/drawing/2014/main" id="{9A0179A7-E3BF-4229-A6B1-F0F87801C574}"/>
                    </a:ext>
                  </a:extLst>
                </p:cNvPr>
                <p:cNvSpPr/>
                <p:nvPr/>
              </p:nvSpPr>
              <p:spPr>
                <a:xfrm rot="8479414">
                  <a:off x="3466368" y="3273467"/>
                  <a:ext cx="70472" cy="70472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9" name="グループ化 398">
                <a:extLst>
                  <a:ext uri="{FF2B5EF4-FFF2-40B4-BE49-F238E27FC236}">
                    <a16:creationId xmlns:a16="http://schemas.microsoft.com/office/drawing/2014/main" id="{85066943-3F3C-4CAA-9C21-A77E21A0330D}"/>
                  </a:ext>
                </a:extLst>
              </p:cNvPr>
              <p:cNvGrpSpPr/>
              <p:nvPr/>
            </p:nvGrpSpPr>
            <p:grpSpPr>
              <a:xfrm rot="21148613">
                <a:off x="1356723" y="1467942"/>
                <a:ext cx="2069213" cy="2055884"/>
                <a:chOff x="1738843" y="1701669"/>
                <a:chExt cx="3470543" cy="3448187"/>
              </a:xfrm>
            </p:grpSpPr>
            <p:grpSp>
              <p:nvGrpSpPr>
                <p:cNvPr id="400" name="グループ化 399">
                  <a:extLst>
                    <a:ext uri="{FF2B5EF4-FFF2-40B4-BE49-F238E27FC236}">
                      <a16:creationId xmlns:a16="http://schemas.microsoft.com/office/drawing/2014/main" id="{B4B273A6-2002-497C-8852-991999108385}"/>
                    </a:ext>
                  </a:extLst>
                </p:cNvPr>
                <p:cNvGrpSpPr/>
                <p:nvPr/>
              </p:nvGrpSpPr>
              <p:grpSpPr>
                <a:xfrm rot="1417637">
                  <a:off x="1738843" y="1701669"/>
                  <a:ext cx="3420502" cy="3341951"/>
                  <a:chOff x="1628170" y="1645622"/>
                  <a:chExt cx="3581216" cy="3498975"/>
                </a:xfrm>
              </p:grpSpPr>
              <p:sp>
                <p:nvSpPr>
                  <p:cNvPr id="450" name="フリーフォーム: 図形 449">
                    <a:extLst>
                      <a:ext uri="{FF2B5EF4-FFF2-40B4-BE49-F238E27FC236}">
                        <a16:creationId xmlns:a16="http://schemas.microsoft.com/office/drawing/2014/main" id="{5C9285A7-BDFA-4E78-94EB-248AACAF2F41}"/>
                      </a:ext>
                    </a:extLst>
                  </p:cNvPr>
                  <p:cNvSpPr/>
                  <p:nvPr/>
                </p:nvSpPr>
                <p:spPr>
                  <a:xfrm rot="8082738">
                    <a:off x="2183992" y="2145483"/>
                    <a:ext cx="769153" cy="876778"/>
                  </a:xfrm>
                  <a:custGeom>
                    <a:avLst/>
                    <a:gdLst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43793 w 671180"/>
                      <a:gd name="connsiteY6" fmla="*/ 130895 h 952489"/>
                      <a:gd name="connsiteX7" fmla="*/ 468692 w 671180"/>
                      <a:gd name="connsiteY7" fmla="*/ 172955 h 952489"/>
                      <a:gd name="connsiteX8" fmla="*/ 498378 w 671180"/>
                      <a:gd name="connsiteY8" fmla="*/ 189214 h 952489"/>
                      <a:gd name="connsiteX9" fmla="*/ 671180 w 671180"/>
                      <a:gd name="connsiteY9" fmla="*/ 527095 h 952489"/>
                      <a:gd name="connsiteX10" fmla="*/ 346329 w 671180"/>
                      <a:gd name="connsiteY10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68692 w 671180"/>
                      <a:gd name="connsiteY6" fmla="*/ 172955 h 952489"/>
                      <a:gd name="connsiteX7" fmla="*/ 498378 w 671180"/>
                      <a:gd name="connsiteY7" fmla="*/ 189214 h 952489"/>
                      <a:gd name="connsiteX8" fmla="*/ 671180 w 671180"/>
                      <a:gd name="connsiteY8" fmla="*/ 527095 h 952489"/>
                      <a:gd name="connsiteX9" fmla="*/ 346329 w 671180"/>
                      <a:gd name="connsiteY9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32 h 988532"/>
                      <a:gd name="connsiteX1" fmla="*/ 0 w 671180"/>
                      <a:gd name="connsiteY1" fmla="*/ 563138 h 988532"/>
                      <a:gd name="connsiteX2" fmla="*/ 181629 w 671180"/>
                      <a:gd name="connsiteY2" fmla="*/ 225257 h 988532"/>
                      <a:gd name="connsiteX3" fmla="*/ 194385 w 671180"/>
                      <a:gd name="connsiteY3" fmla="*/ 218403 h 988532"/>
                      <a:gd name="connsiteX4" fmla="*/ 327852 w 671180"/>
                      <a:gd name="connsiteY4" fmla="*/ 7 h 988532"/>
                      <a:gd name="connsiteX5" fmla="*/ 498378 w 671180"/>
                      <a:gd name="connsiteY5" fmla="*/ 225257 h 988532"/>
                      <a:gd name="connsiteX6" fmla="*/ 671180 w 671180"/>
                      <a:gd name="connsiteY6" fmla="*/ 563138 h 988532"/>
                      <a:gd name="connsiteX7" fmla="*/ 346329 w 671180"/>
                      <a:gd name="connsiteY7" fmla="*/ 988532 h 988532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60 h 988560"/>
                      <a:gd name="connsiteX1" fmla="*/ 0 w 671180"/>
                      <a:gd name="connsiteY1" fmla="*/ 563166 h 988560"/>
                      <a:gd name="connsiteX2" fmla="*/ 181629 w 671180"/>
                      <a:gd name="connsiteY2" fmla="*/ 225285 h 988560"/>
                      <a:gd name="connsiteX3" fmla="*/ 327852 w 671180"/>
                      <a:gd name="connsiteY3" fmla="*/ 35 h 988560"/>
                      <a:gd name="connsiteX4" fmla="*/ 487808 w 671180"/>
                      <a:gd name="connsiteY4" fmla="*/ 239611 h 988560"/>
                      <a:gd name="connsiteX5" fmla="*/ 671180 w 671180"/>
                      <a:gd name="connsiteY5" fmla="*/ 563166 h 988560"/>
                      <a:gd name="connsiteX6" fmla="*/ 346329 w 671180"/>
                      <a:gd name="connsiteY6" fmla="*/ 988560 h 988560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39083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39083 w 671180"/>
                      <a:gd name="connsiteY6" fmla="*/ 988525 h 988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71180" h="988525">
                        <a:moveTo>
                          <a:pt x="339083" y="988525"/>
                        </a:moveTo>
                        <a:cubicBezTo>
                          <a:pt x="207436" y="866970"/>
                          <a:pt x="0" y="752684"/>
                          <a:pt x="0" y="563131"/>
                        </a:cubicBezTo>
                        <a:cubicBezTo>
                          <a:pt x="3383" y="397299"/>
                          <a:pt x="99284" y="299985"/>
                          <a:pt x="192199" y="239576"/>
                        </a:cubicBezTo>
                        <a:cubicBezTo>
                          <a:pt x="319770" y="130710"/>
                          <a:pt x="278584" y="0"/>
                          <a:pt x="327852" y="0"/>
                        </a:cubicBezTo>
                        <a:cubicBezTo>
                          <a:pt x="377120" y="0"/>
                          <a:pt x="324730" y="120946"/>
                          <a:pt x="487808" y="239576"/>
                        </a:cubicBezTo>
                        <a:cubicBezTo>
                          <a:pt x="578661" y="299985"/>
                          <a:pt x="671180" y="397299"/>
                          <a:pt x="671180" y="563131"/>
                        </a:cubicBezTo>
                        <a:cubicBezTo>
                          <a:pt x="671180" y="752684"/>
                          <a:pt x="470730" y="862136"/>
                          <a:pt x="339083" y="98852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0066"/>
                      </a:gs>
                      <a:gs pos="40000">
                        <a:srgbClr val="FF99CC"/>
                      </a:gs>
                      <a:gs pos="100000">
                        <a:srgbClr val="FFFFFF"/>
                      </a:gs>
                      <a:gs pos="70000">
                        <a:srgbClr val="FFCCFF"/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1" name="フリーフォーム: 図形 450">
                    <a:extLst>
                      <a:ext uri="{FF2B5EF4-FFF2-40B4-BE49-F238E27FC236}">
                        <a16:creationId xmlns:a16="http://schemas.microsoft.com/office/drawing/2014/main" id="{02758AEA-E01A-43F4-BFF7-A66AC258381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913506" y="2652709"/>
                    <a:ext cx="1039178" cy="1552582"/>
                  </a:xfrm>
                  <a:custGeom>
                    <a:avLst/>
                    <a:gdLst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43793 w 671180"/>
                      <a:gd name="connsiteY6" fmla="*/ 130895 h 952489"/>
                      <a:gd name="connsiteX7" fmla="*/ 468692 w 671180"/>
                      <a:gd name="connsiteY7" fmla="*/ 172955 h 952489"/>
                      <a:gd name="connsiteX8" fmla="*/ 498378 w 671180"/>
                      <a:gd name="connsiteY8" fmla="*/ 189214 h 952489"/>
                      <a:gd name="connsiteX9" fmla="*/ 671180 w 671180"/>
                      <a:gd name="connsiteY9" fmla="*/ 527095 h 952489"/>
                      <a:gd name="connsiteX10" fmla="*/ 346329 w 671180"/>
                      <a:gd name="connsiteY10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68692 w 671180"/>
                      <a:gd name="connsiteY6" fmla="*/ 172955 h 952489"/>
                      <a:gd name="connsiteX7" fmla="*/ 498378 w 671180"/>
                      <a:gd name="connsiteY7" fmla="*/ 189214 h 952489"/>
                      <a:gd name="connsiteX8" fmla="*/ 671180 w 671180"/>
                      <a:gd name="connsiteY8" fmla="*/ 527095 h 952489"/>
                      <a:gd name="connsiteX9" fmla="*/ 346329 w 671180"/>
                      <a:gd name="connsiteY9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32 h 988532"/>
                      <a:gd name="connsiteX1" fmla="*/ 0 w 671180"/>
                      <a:gd name="connsiteY1" fmla="*/ 563138 h 988532"/>
                      <a:gd name="connsiteX2" fmla="*/ 181629 w 671180"/>
                      <a:gd name="connsiteY2" fmla="*/ 225257 h 988532"/>
                      <a:gd name="connsiteX3" fmla="*/ 194385 w 671180"/>
                      <a:gd name="connsiteY3" fmla="*/ 218403 h 988532"/>
                      <a:gd name="connsiteX4" fmla="*/ 327852 w 671180"/>
                      <a:gd name="connsiteY4" fmla="*/ 7 h 988532"/>
                      <a:gd name="connsiteX5" fmla="*/ 498378 w 671180"/>
                      <a:gd name="connsiteY5" fmla="*/ 225257 h 988532"/>
                      <a:gd name="connsiteX6" fmla="*/ 671180 w 671180"/>
                      <a:gd name="connsiteY6" fmla="*/ 563138 h 988532"/>
                      <a:gd name="connsiteX7" fmla="*/ 346329 w 671180"/>
                      <a:gd name="connsiteY7" fmla="*/ 988532 h 988532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60 h 988560"/>
                      <a:gd name="connsiteX1" fmla="*/ 0 w 671180"/>
                      <a:gd name="connsiteY1" fmla="*/ 563166 h 988560"/>
                      <a:gd name="connsiteX2" fmla="*/ 181629 w 671180"/>
                      <a:gd name="connsiteY2" fmla="*/ 225285 h 988560"/>
                      <a:gd name="connsiteX3" fmla="*/ 327852 w 671180"/>
                      <a:gd name="connsiteY3" fmla="*/ 35 h 988560"/>
                      <a:gd name="connsiteX4" fmla="*/ 487808 w 671180"/>
                      <a:gd name="connsiteY4" fmla="*/ 239611 h 988560"/>
                      <a:gd name="connsiteX5" fmla="*/ 671180 w 671180"/>
                      <a:gd name="connsiteY5" fmla="*/ 563166 h 988560"/>
                      <a:gd name="connsiteX6" fmla="*/ 346329 w 671180"/>
                      <a:gd name="connsiteY6" fmla="*/ 988560 h 988560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39083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39083 w 671180"/>
                      <a:gd name="connsiteY6" fmla="*/ 988525 h 988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71180" h="988525">
                        <a:moveTo>
                          <a:pt x="339083" y="988525"/>
                        </a:moveTo>
                        <a:cubicBezTo>
                          <a:pt x="207436" y="866970"/>
                          <a:pt x="0" y="752684"/>
                          <a:pt x="0" y="563131"/>
                        </a:cubicBezTo>
                        <a:cubicBezTo>
                          <a:pt x="3383" y="397299"/>
                          <a:pt x="99284" y="299985"/>
                          <a:pt x="192199" y="239576"/>
                        </a:cubicBezTo>
                        <a:cubicBezTo>
                          <a:pt x="319770" y="130710"/>
                          <a:pt x="278584" y="0"/>
                          <a:pt x="327852" y="0"/>
                        </a:cubicBezTo>
                        <a:cubicBezTo>
                          <a:pt x="377120" y="0"/>
                          <a:pt x="324730" y="120946"/>
                          <a:pt x="487808" y="239576"/>
                        </a:cubicBezTo>
                        <a:cubicBezTo>
                          <a:pt x="578661" y="299985"/>
                          <a:pt x="671180" y="397299"/>
                          <a:pt x="671180" y="563131"/>
                        </a:cubicBezTo>
                        <a:cubicBezTo>
                          <a:pt x="671180" y="752684"/>
                          <a:pt x="470730" y="862136"/>
                          <a:pt x="339083" y="98852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0066"/>
                      </a:gs>
                      <a:gs pos="20000">
                        <a:srgbClr val="FF99CC"/>
                      </a:gs>
                      <a:gs pos="100000">
                        <a:srgbClr val="FFFFFF"/>
                      </a:gs>
                      <a:gs pos="70000">
                        <a:srgbClr val="FFCCFF"/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2" name="フリーフォーム: 図形 451">
                    <a:extLst>
                      <a:ext uri="{FF2B5EF4-FFF2-40B4-BE49-F238E27FC236}">
                        <a16:creationId xmlns:a16="http://schemas.microsoft.com/office/drawing/2014/main" id="{B3111496-DD30-495E-9E88-6AC89A388809}"/>
                      </a:ext>
                    </a:extLst>
                  </p:cNvPr>
                  <p:cNvSpPr/>
                  <p:nvPr/>
                </p:nvSpPr>
                <p:spPr>
                  <a:xfrm rot="12924074">
                    <a:off x="3931264" y="2071888"/>
                    <a:ext cx="808472" cy="922367"/>
                  </a:xfrm>
                  <a:custGeom>
                    <a:avLst/>
                    <a:gdLst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43793 w 671180"/>
                      <a:gd name="connsiteY6" fmla="*/ 130895 h 952489"/>
                      <a:gd name="connsiteX7" fmla="*/ 468692 w 671180"/>
                      <a:gd name="connsiteY7" fmla="*/ 172955 h 952489"/>
                      <a:gd name="connsiteX8" fmla="*/ 498378 w 671180"/>
                      <a:gd name="connsiteY8" fmla="*/ 189214 h 952489"/>
                      <a:gd name="connsiteX9" fmla="*/ 671180 w 671180"/>
                      <a:gd name="connsiteY9" fmla="*/ 527095 h 952489"/>
                      <a:gd name="connsiteX10" fmla="*/ 346329 w 671180"/>
                      <a:gd name="connsiteY10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68692 w 671180"/>
                      <a:gd name="connsiteY6" fmla="*/ 172955 h 952489"/>
                      <a:gd name="connsiteX7" fmla="*/ 498378 w 671180"/>
                      <a:gd name="connsiteY7" fmla="*/ 189214 h 952489"/>
                      <a:gd name="connsiteX8" fmla="*/ 671180 w 671180"/>
                      <a:gd name="connsiteY8" fmla="*/ 527095 h 952489"/>
                      <a:gd name="connsiteX9" fmla="*/ 346329 w 671180"/>
                      <a:gd name="connsiteY9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32 h 988532"/>
                      <a:gd name="connsiteX1" fmla="*/ 0 w 671180"/>
                      <a:gd name="connsiteY1" fmla="*/ 563138 h 988532"/>
                      <a:gd name="connsiteX2" fmla="*/ 181629 w 671180"/>
                      <a:gd name="connsiteY2" fmla="*/ 225257 h 988532"/>
                      <a:gd name="connsiteX3" fmla="*/ 194385 w 671180"/>
                      <a:gd name="connsiteY3" fmla="*/ 218403 h 988532"/>
                      <a:gd name="connsiteX4" fmla="*/ 327852 w 671180"/>
                      <a:gd name="connsiteY4" fmla="*/ 7 h 988532"/>
                      <a:gd name="connsiteX5" fmla="*/ 498378 w 671180"/>
                      <a:gd name="connsiteY5" fmla="*/ 225257 h 988532"/>
                      <a:gd name="connsiteX6" fmla="*/ 671180 w 671180"/>
                      <a:gd name="connsiteY6" fmla="*/ 563138 h 988532"/>
                      <a:gd name="connsiteX7" fmla="*/ 346329 w 671180"/>
                      <a:gd name="connsiteY7" fmla="*/ 988532 h 988532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60 h 988560"/>
                      <a:gd name="connsiteX1" fmla="*/ 0 w 671180"/>
                      <a:gd name="connsiteY1" fmla="*/ 563166 h 988560"/>
                      <a:gd name="connsiteX2" fmla="*/ 181629 w 671180"/>
                      <a:gd name="connsiteY2" fmla="*/ 225285 h 988560"/>
                      <a:gd name="connsiteX3" fmla="*/ 327852 w 671180"/>
                      <a:gd name="connsiteY3" fmla="*/ 35 h 988560"/>
                      <a:gd name="connsiteX4" fmla="*/ 487808 w 671180"/>
                      <a:gd name="connsiteY4" fmla="*/ 239611 h 988560"/>
                      <a:gd name="connsiteX5" fmla="*/ 671180 w 671180"/>
                      <a:gd name="connsiteY5" fmla="*/ 563166 h 988560"/>
                      <a:gd name="connsiteX6" fmla="*/ 346329 w 671180"/>
                      <a:gd name="connsiteY6" fmla="*/ 988560 h 988560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39083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39083 w 671180"/>
                      <a:gd name="connsiteY6" fmla="*/ 988525 h 988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71180" h="988525">
                        <a:moveTo>
                          <a:pt x="339083" y="988525"/>
                        </a:moveTo>
                        <a:cubicBezTo>
                          <a:pt x="207436" y="866970"/>
                          <a:pt x="0" y="752684"/>
                          <a:pt x="0" y="563131"/>
                        </a:cubicBezTo>
                        <a:cubicBezTo>
                          <a:pt x="3383" y="397299"/>
                          <a:pt x="99284" y="299985"/>
                          <a:pt x="192199" y="239576"/>
                        </a:cubicBezTo>
                        <a:cubicBezTo>
                          <a:pt x="319770" y="130710"/>
                          <a:pt x="278584" y="0"/>
                          <a:pt x="327852" y="0"/>
                        </a:cubicBezTo>
                        <a:cubicBezTo>
                          <a:pt x="377120" y="0"/>
                          <a:pt x="324730" y="120946"/>
                          <a:pt x="487808" y="239576"/>
                        </a:cubicBezTo>
                        <a:cubicBezTo>
                          <a:pt x="578661" y="299985"/>
                          <a:pt x="671180" y="397299"/>
                          <a:pt x="671180" y="563131"/>
                        </a:cubicBezTo>
                        <a:cubicBezTo>
                          <a:pt x="671180" y="752684"/>
                          <a:pt x="470730" y="862136"/>
                          <a:pt x="339083" y="98852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0066"/>
                      </a:gs>
                      <a:gs pos="40000">
                        <a:srgbClr val="FF99CC"/>
                      </a:gs>
                      <a:gs pos="100000">
                        <a:srgbClr val="FFFFFF"/>
                      </a:gs>
                      <a:gs pos="70000">
                        <a:srgbClr val="FFCCFF"/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3" name="フリーフォーム: 図形 452">
                    <a:extLst>
                      <a:ext uri="{FF2B5EF4-FFF2-40B4-BE49-F238E27FC236}">
                        <a16:creationId xmlns:a16="http://schemas.microsoft.com/office/drawing/2014/main" id="{CB26F633-1C52-4389-9F80-7677568DC019}"/>
                      </a:ext>
                    </a:extLst>
                  </p:cNvPr>
                  <p:cNvSpPr/>
                  <p:nvPr/>
                </p:nvSpPr>
                <p:spPr>
                  <a:xfrm rot="18414900">
                    <a:off x="3939111" y="3606263"/>
                    <a:ext cx="780046" cy="1130809"/>
                  </a:xfrm>
                  <a:custGeom>
                    <a:avLst/>
                    <a:gdLst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43793 w 671180"/>
                      <a:gd name="connsiteY6" fmla="*/ 130895 h 952489"/>
                      <a:gd name="connsiteX7" fmla="*/ 468692 w 671180"/>
                      <a:gd name="connsiteY7" fmla="*/ 172955 h 952489"/>
                      <a:gd name="connsiteX8" fmla="*/ 498378 w 671180"/>
                      <a:gd name="connsiteY8" fmla="*/ 189214 h 952489"/>
                      <a:gd name="connsiteX9" fmla="*/ 671180 w 671180"/>
                      <a:gd name="connsiteY9" fmla="*/ 527095 h 952489"/>
                      <a:gd name="connsiteX10" fmla="*/ 346329 w 671180"/>
                      <a:gd name="connsiteY10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68692 w 671180"/>
                      <a:gd name="connsiteY6" fmla="*/ 172955 h 952489"/>
                      <a:gd name="connsiteX7" fmla="*/ 498378 w 671180"/>
                      <a:gd name="connsiteY7" fmla="*/ 189214 h 952489"/>
                      <a:gd name="connsiteX8" fmla="*/ 671180 w 671180"/>
                      <a:gd name="connsiteY8" fmla="*/ 527095 h 952489"/>
                      <a:gd name="connsiteX9" fmla="*/ 346329 w 671180"/>
                      <a:gd name="connsiteY9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32 h 988532"/>
                      <a:gd name="connsiteX1" fmla="*/ 0 w 671180"/>
                      <a:gd name="connsiteY1" fmla="*/ 563138 h 988532"/>
                      <a:gd name="connsiteX2" fmla="*/ 181629 w 671180"/>
                      <a:gd name="connsiteY2" fmla="*/ 225257 h 988532"/>
                      <a:gd name="connsiteX3" fmla="*/ 194385 w 671180"/>
                      <a:gd name="connsiteY3" fmla="*/ 218403 h 988532"/>
                      <a:gd name="connsiteX4" fmla="*/ 327852 w 671180"/>
                      <a:gd name="connsiteY4" fmla="*/ 7 h 988532"/>
                      <a:gd name="connsiteX5" fmla="*/ 498378 w 671180"/>
                      <a:gd name="connsiteY5" fmla="*/ 225257 h 988532"/>
                      <a:gd name="connsiteX6" fmla="*/ 671180 w 671180"/>
                      <a:gd name="connsiteY6" fmla="*/ 563138 h 988532"/>
                      <a:gd name="connsiteX7" fmla="*/ 346329 w 671180"/>
                      <a:gd name="connsiteY7" fmla="*/ 988532 h 988532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60 h 988560"/>
                      <a:gd name="connsiteX1" fmla="*/ 0 w 671180"/>
                      <a:gd name="connsiteY1" fmla="*/ 563166 h 988560"/>
                      <a:gd name="connsiteX2" fmla="*/ 181629 w 671180"/>
                      <a:gd name="connsiteY2" fmla="*/ 225285 h 988560"/>
                      <a:gd name="connsiteX3" fmla="*/ 327852 w 671180"/>
                      <a:gd name="connsiteY3" fmla="*/ 35 h 988560"/>
                      <a:gd name="connsiteX4" fmla="*/ 487808 w 671180"/>
                      <a:gd name="connsiteY4" fmla="*/ 239611 h 988560"/>
                      <a:gd name="connsiteX5" fmla="*/ 671180 w 671180"/>
                      <a:gd name="connsiteY5" fmla="*/ 563166 h 988560"/>
                      <a:gd name="connsiteX6" fmla="*/ 346329 w 671180"/>
                      <a:gd name="connsiteY6" fmla="*/ 988560 h 988560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39083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39083 w 671180"/>
                      <a:gd name="connsiteY6" fmla="*/ 988525 h 988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71180" h="988525">
                        <a:moveTo>
                          <a:pt x="339083" y="988525"/>
                        </a:moveTo>
                        <a:cubicBezTo>
                          <a:pt x="207436" y="866970"/>
                          <a:pt x="0" y="752684"/>
                          <a:pt x="0" y="563131"/>
                        </a:cubicBezTo>
                        <a:cubicBezTo>
                          <a:pt x="3383" y="397299"/>
                          <a:pt x="99284" y="299985"/>
                          <a:pt x="192199" y="239576"/>
                        </a:cubicBezTo>
                        <a:cubicBezTo>
                          <a:pt x="319770" y="130710"/>
                          <a:pt x="278584" y="0"/>
                          <a:pt x="327852" y="0"/>
                        </a:cubicBezTo>
                        <a:cubicBezTo>
                          <a:pt x="377120" y="0"/>
                          <a:pt x="324730" y="120946"/>
                          <a:pt x="487808" y="239576"/>
                        </a:cubicBezTo>
                        <a:cubicBezTo>
                          <a:pt x="578661" y="299985"/>
                          <a:pt x="671180" y="397299"/>
                          <a:pt x="671180" y="563131"/>
                        </a:cubicBezTo>
                        <a:cubicBezTo>
                          <a:pt x="671180" y="752684"/>
                          <a:pt x="470730" y="862136"/>
                          <a:pt x="339083" y="98852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0066"/>
                      </a:gs>
                      <a:gs pos="40000">
                        <a:srgbClr val="FF99CC"/>
                      </a:gs>
                      <a:gs pos="100000">
                        <a:srgbClr val="FFFFFF"/>
                      </a:gs>
                      <a:gs pos="70000">
                        <a:srgbClr val="FFCCFF"/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4" name="フリーフォーム: 図形 453">
                    <a:extLst>
                      <a:ext uri="{FF2B5EF4-FFF2-40B4-BE49-F238E27FC236}">
                        <a16:creationId xmlns:a16="http://schemas.microsoft.com/office/drawing/2014/main" id="{618B7C00-4FFD-4F61-8AC5-DDE2C480AE6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127359" y="1645622"/>
                    <a:ext cx="722341" cy="892384"/>
                  </a:xfrm>
                  <a:custGeom>
                    <a:avLst/>
                    <a:gdLst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43793 w 671180"/>
                      <a:gd name="connsiteY6" fmla="*/ 130895 h 952489"/>
                      <a:gd name="connsiteX7" fmla="*/ 468692 w 671180"/>
                      <a:gd name="connsiteY7" fmla="*/ 172955 h 952489"/>
                      <a:gd name="connsiteX8" fmla="*/ 498378 w 671180"/>
                      <a:gd name="connsiteY8" fmla="*/ 189214 h 952489"/>
                      <a:gd name="connsiteX9" fmla="*/ 671180 w 671180"/>
                      <a:gd name="connsiteY9" fmla="*/ 527095 h 952489"/>
                      <a:gd name="connsiteX10" fmla="*/ 346329 w 671180"/>
                      <a:gd name="connsiteY10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68692 w 671180"/>
                      <a:gd name="connsiteY6" fmla="*/ 172955 h 952489"/>
                      <a:gd name="connsiteX7" fmla="*/ 498378 w 671180"/>
                      <a:gd name="connsiteY7" fmla="*/ 189214 h 952489"/>
                      <a:gd name="connsiteX8" fmla="*/ 671180 w 671180"/>
                      <a:gd name="connsiteY8" fmla="*/ 527095 h 952489"/>
                      <a:gd name="connsiteX9" fmla="*/ 346329 w 671180"/>
                      <a:gd name="connsiteY9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32 h 988532"/>
                      <a:gd name="connsiteX1" fmla="*/ 0 w 671180"/>
                      <a:gd name="connsiteY1" fmla="*/ 563138 h 988532"/>
                      <a:gd name="connsiteX2" fmla="*/ 181629 w 671180"/>
                      <a:gd name="connsiteY2" fmla="*/ 225257 h 988532"/>
                      <a:gd name="connsiteX3" fmla="*/ 194385 w 671180"/>
                      <a:gd name="connsiteY3" fmla="*/ 218403 h 988532"/>
                      <a:gd name="connsiteX4" fmla="*/ 327852 w 671180"/>
                      <a:gd name="connsiteY4" fmla="*/ 7 h 988532"/>
                      <a:gd name="connsiteX5" fmla="*/ 498378 w 671180"/>
                      <a:gd name="connsiteY5" fmla="*/ 225257 h 988532"/>
                      <a:gd name="connsiteX6" fmla="*/ 671180 w 671180"/>
                      <a:gd name="connsiteY6" fmla="*/ 563138 h 988532"/>
                      <a:gd name="connsiteX7" fmla="*/ 346329 w 671180"/>
                      <a:gd name="connsiteY7" fmla="*/ 988532 h 988532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60 h 988560"/>
                      <a:gd name="connsiteX1" fmla="*/ 0 w 671180"/>
                      <a:gd name="connsiteY1" fmla="*/ 563166 h 988560"/>
                      <a:gd name="connsiteX2" fmla="*/ 181629 w 671180"/>
                      <a:gd name="connsiteY2" fmla="*/ 225285 h 988560"/>
                      <a:gd name="connsiteX3" fmla="*/ 327852 w 671180"/>
                      <a:gd name="connsiteY3" fmla="*/ 35 h 988560"/>
                      <a:gd name="connsiteX4" fmla="*/ 487808 w 671180"/>
                      <a:gd name="connsiteY4" fmla="*/ 239611 h 988560"/>
                      <a:gd name="connsiteX5" fmla="*/ 671180 w 671180"/>
                      <a:gd name="connsiteY5" fmla="*/ 563166 h 988560"/>
                      <a:gd name="connsiteX6" fmla="*/ 346329 w 671180"/>
                      <a:gd name="connsiteY6" fmla="*/ 988560 h 988560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39083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39083 w 671180"/>
                      <a:gd name="connsiteY6" fmla="*/ 988525 h 988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71180" h="988525">
                        <a:moveTo>
                          <a:pt x="339083" y="988525"/>
                        </a:moveTo>
                        <a:cubicBezTo>
                          <a:pt x="207436" y="866970"/>
                          <a:pt x="0" y="752684"/>
                          <a:pt x="0" y="563131"/>
                        </a:cubicBezTo>
                        <a:cubicBezTo>
                          <a:pt x="3383" y="397299"/>
                          <a:pt x="99284" y="299985"/>
                          <a:pt x="192199" y="239576"/>
                        </a:cubicBezTo>
                        <a:cubicBezTo>
                          <a:pt x="319770" y="130710"/>
                          <a:pt x="278584" y="0"/>
                          <a:pt x="327852" y="0"/>
                        </a:cubicBezTo>
                        <a:cubicBezTo>
                          <a:pt x="377120" y="0"/>
                          <a:pt x="324730" y="120946"/>
                          <a:pt x="487808" y="239576"/>
                        </a:cubicBezTo>
                        <a:cubicBezTo>
                          <a:pt x="578661" y="299985"/>
                          <a:pt x="671180" y="397299"/>
                          <a:pt x="671180" y="563131"/>
                        </a:cubicBezTo>
                        <a:cubicBezTo>
                          <a:pt x="671180" y="752684"/>
                          <a:pt x="470730" y="862136"/>
                          <a:pt x="339083" y="98852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0066"/>
                      </a:gs>
                      <a:gs pos="20000">
                        <a:srgbClr val="FF99CC"/>
                      </a:gs>
                      <a:gs pos="100000">
                        <a:srgbClr val="FFFFFF"/>
                      </a:gs>
                      <a:gs pos="70000">
                        <a:srgbClr val="FFCCFF"/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5" name="フリーフォーム: 図形 454">
                    <a:extLst>
                      <a:ext uri="{FF2B5EF4-FFF2-40B4-BE49-F238E27FC236}">
                        <a16:creationId xmlns:a16="http://schemas.microsoft.com/office/drawing/2014/main" id="{A62E88AA-B7F6-40D5-AF3E-8BFF09EE34AD}"/>
                      </a:ext>
                    </a:extLst>
                  </p:cNvPr>
                  <p:cNvSpPr/>
                  <p:nvPr/>
                </p:nvSpPr>
                <p:spPr>
                  <a:xfrm rot="613306">
                    <a:off x="2910146" y="4254653"/>
                    <a:ext cx="1039178" cy="889944"/>
                  </a:xfrm>
                  <a:custGeom>
                    <a:avLst/>
                    <a:gdLst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43793 w 671180"/>
                      <a:gd name="connsiteY6" fmla="*/ 130895 h 952489"/>
                      <a:gd name="connsiteX7" fmla="*/ 468692 w 671180"/>
                      <a:gd name="connsiteY7" fmla="*/ 172955 h 952489"/>
                      <a:gd name="connsiteX8" fmla="*/ 498378 w 671180"/>
                      <a:gd name="connsiteY8" fmla="*/ 189214 h 952489"/>
                      <a:gd name="connsiteX9" fmla="*/ 671180 w 671180"/>
                      <a:gd name="connsiteY9" fmla="*/ 527095 h 952489"/>
                      <a:gd name="connsiteX10" fmla="*/ 346329 w 671180"/>
                      <a:gd name="connsiteY10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68692 w 671180"/>
                      <a:gd name="connsiteY6" fmla="*/ 172955 h 952489"/>
                      <a:gd name="connsiteX7" fmla="*/ 498378 w 671180"/>
                      <a:gd name="connsiteY7" fmla="*/ 189214 h 952489"/>
                      <a:gd name="connsiteX8" fmla="*/ 671180 w 671180"/>
                      <a:gd name="connsiteY8" fmla="*/ 527095 h 952489"/>
                      <a:gd name="connsiteX9" fmla="*/ 346329 w 671180"/>
                      <a:gd name="connsiteY9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32 h 988532"/>
                      <a:gd name="connsiteX1" fmla="*/ 0 w 671180"/>
                      <a:gd name="connsiteY1" fmla="*/ 563138 h 988532"/>
                      <a:gd name="connsiteX2" fmla="*/ 181629 w 671180"/>
                      <a:gd name="connsiteY2" fmla="*/ 225257 h 988532"/>
                      <a:gd name="connsiteX3" fmla="*/ 194385 w 671180"/>
                      <a:gd name="connsiteY3" fmla="*/ 218403 h 988532"/>
                      <a:gd name="connsiteX4" fmla="*/ 327852 w 671180"/>
                      <a:gd name="connsiteY4" fmla="*/ 7 h 988532"/>
                      <a:gd name="connsiteX5" fmla="*/ 498378 w 671180"/>
                      <a:gd name="connsiteY5" fmla="*/ 225257 h 988532"/>
                      <a:gd name="connsiteX6" fmla="*/ 671180 w 671180"/>
                      <a:gd name="connsiteY6" fmla="*/ 563138 h 988532"/>
                      <a:gd name="connsiteX7" fmla="*/ 346329 w 671180"/>
                      <a:gd name="connsiteY7" fmla="*/ 988532 h 988532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60 h 988560"/>
                      <a:gd name="connsiteX1" fmla="*/ 0 w 671180"/>
                      <a:gd name="connsiteY1" fmla="*/ 563166 h 988560"/>
                      <a:gd name="connsiteX2" fmla="*/ 181629 w 671180"/>
                      <a:gd name="connsiteY2" fmla="*/ 225285 h 988560"/>
                      <a:gd name="connsiteX3" fmla="*/ 327852 w 671180"/>
                      <a:gd name="connsiteY3" fmla="*/ 35 h 988560"/>
                      <a:gd name="connsiteX4" fmla="*/ 487808 w 671180"/>
                      <a:gd name="connsiteY4" fmla="*/ 239611 h 988560"/>
                      <a:gd name="connsiteX5" fmla="*/ 671180 w 671180"/>
                      <a:gd name="connsiteY5" fmla="*/ 563166 h 988560"/>
                      <a:gd name="connsiteX6" fmla="*/ 346329 w 671180"/>
                      <a:gd name="connsiteY6" fmla="*/ 988560 h 988560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39083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39083 w 671180"/>
                      <a:gd name="connsiteY6" fmla="*/ 988525 h 988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71180" h="988525">
                        <a:moveTo>
                          <a:pt x="339083" y="988525"/>
                        </a:moveTo>
                        <a:cubicBezTo>
                          <a:pt x="207436" y="866970"/>
                          <a:pt x="0" y="752684"/>
                          <a:pt x="0" y="563131"/>
                        </a:cubicBezTo>
                        <a:cubicBezTo>
                          <a:pt x="3383" y="397299"/>
                          <a:pt x="99284" y="299985"/>
                          <a:pt x="192199" y="239576"/>
                        </a:cubicBezTo>
                        <a:cubicBezTo>
                          <a:pt x="319770" y="130710"/>
                          <a:pt x="278584" y="0"/>
                          <a:pt x="327852" y="0"/>
                        </a:cubicBezTo>
                        <a:cubicBezTo>
                          <a:pt x="377120" y="0"/>
                          <a:pt x="324730" y="120946"/>
                          <a:pt x="487808" y="239576"/>
                        </a:cubicBezTo>
                        <a:cubicBezTo>
                          <a:pt x="578661" y="299985"/>
                          <a:pt x="671180" y="397299"/>
                          <a:pt x="671180" y="563131"/>
                        </a:cubicBezTo>
                        <a:cubicBezTo>
                          <a:pt x="671180" y="752684"/>
                          <a:pt x="470730" y="862136"/>
                          <a:pt x="339083" y="98852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0066"/>
                      </a:gs>
                      <a:gs pos="20000">
                        <a:srgbClr val="FF99CC"/>
                      </a:gs>
                      <a:gs pos="100000">
                        <a:srgbClr val="FFFFFF"/>
                      </a:gs>
                      <a:gs pos="70000">
                        <a:srgbClr val="FFCCFF"/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6" name="フリーフォーム: 図形 455">
                    <a:extLst>
                      <a:ext uri="{FF2B5EF4-FFF2-40B4-BE49-F238E27FC236}">
                        <a16:creationId xmlns:a16="http://schemas.microsoft.com/office/drawing/2014/main" id="{D4154498-3AD7-4147-90D6-A4CFCB8257F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733767" y="2932909"/>
                    <a:ext cx="844053" cy="1055248"/>
                  </a:xfrm>
                  <a:custGeom>
                    <a:avLst/>
                    <a:gdLst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43793 w 671180"/>
                      <a:gd name="connsiteY6" fmla="*/ 130895 h 952489"/>
                      <a:gd name="connsiteX7" fmla="*/ 468692 w 671180"/>
                      <a:gd name="connsiteY7" fmla="*/ 172955 h 952489"/>
                      <a:gd name="connsiteX8" fmla="*/ 498378 w 671180"/>
                      <a:gd name="connsiteY8" fmla="*/ 189214 h 952489"/>
                      <a:gd name="connsiteX9" fmla="*/ 671180 w 671180"/>
                      <a:gd name="connsiteY9" fmla="*/ 527095 h 952489"/>
                      <a:gd name="connsiteX10" fmla="*/ 346329 w 671180"/>
                      <a:gd name="connsiteY10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68692 w 671180"/>
                      <a:gd name="connsiteY6" fmla="*/ 172955 h 952489"/>
                      <a:gd name="connsiteX7" fmla="*/ 498378 w 671180"/>
                      <a:gd name="connsiteY7" fmla="*/ 189214 h 952489"/>
                      <a:gd name="connsiteX8" fmla="*/ 671180 w 671180"/>
                      <a:gd name="connsiteY8" fmla="*/ 527095 h 952489"/>
                      <a:gd name="connsiteX9" fmla="*/ 346329 w 671180"/>
                      <a:gd name="connsiteY9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32 h 988532"/>
                      <a:gd name="connsiteX1" fmla="*/ 0 w 671180"/>
                      <a:gd name="connsiteY1" fmla="*/ 563138 h 988532"/>
                      <a:gd name="connsiteX2" fmla="*/ 181629 w 671180"/>
                      <a:gd name="connsiteY2" fmla="*/ 225257 h 988532"/>
                      <a:gd name="connsiteX3" fmla="*/ 194385 w 671180"/>
                      <a:gd name="connsiteY3" fmla="*/ 218403 h 988532"/>
                      <a:gd name="connsiteX4" fmla="*/ 327852 w 671180"/>
                      <a:gd name="connsiteY4" fmla="*/ 7 h 988532"/>
                      <a:gd name="connsiteX5" fmla="*/ 498378 w 671180"/>
                      <a:gd name="connsiteY5" fmla="*/ 225257 h 988532"/>
                      <a:gd name="connsiteX6" fmla="*/ 671180 w 671180"/>
                      <a:gd name="connsiteY6" fmla="*/ 563138 h 988532"/>
                      <a:gd name="connsiteX7" fmla="*/ 346329 w 671180"/>
                      <a:gd name="connsiteY7" fmla="*/ 988532 h 988532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60 h 988560"/>
                      <a:gd name="connsiteX1" fmla="*/ 0 w 671180"/>
                      <a:gd name="connsiteY1" fmla="*/ 563166 h 988560"/>
                      <a:gd name="connsiteX2" fmla="*/ 181629 w 671180"/>
                      <a:gd name="connsiteY2" fmla="*/ 225285 h 988560"/>
                      <a:gd name="connsiteX3" fmla="*/ 327852 w 671180"/>
                      <a:gd name="connsiteY3" fmla="*/ 35 h 988560"/>
                      <a:gd name="connsiteX4" fmla="*/ 487808 w 671180"/>
                      <a:gd name="connsiteY4" fmla="*/ 239611 h 988560"/>
                      <a:gd name="connsiteX5" fmla="*/ 671180 w 671180"/>
                      <a:gd name="connsiteY5" fmla="*/ 563166 h 988560"/>
                      <a:gd name="connsiteX6" fmla="*/ 346329 w 671180"/>
                      <a:gd name="connsiteY6" fmla="*/ 988560 h 988560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39083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39083 w 671180"/>
                      <a:gd name="connsiteY6" fmla="*/ 988525 h 988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71180" h="988525">
                        <a:moveTo>
                          <a:pt x="339083" y="988525"/>
                        </a:moveTo>
                        <a:cubicBezTo>
                          <a:pt x="207436" y="866970"/>
                          <a:pt x="0" y="752684"/>
                          <a:pt x="0" y="563131"/>
                        </a:cubicBezTo>
                        <a:cubicBezTo>
                          <a:pt x="3383" y="397299"/>
                          <a:pt x="99284" y="299985"/>
                          <a:pt x="192199" y="239576"/>
                        </a:cubicBezTo>
                        <a:cubicBezTo>
                          <a:pt x="319770" y="130710"/>
                          <a:pt x="278584" y="0"/>
                          <a:pt x="327852" y="0"/>
                        </a:cubicBezTo>
                        <a:cubicBezTo>
                          <a:pt x="377120" y="0"/>
                          <a:pt x="324730" y="120946"/>
                          <a:pt x="487808" y="239576"/>
                        </a:cubicBezTo>
                        <a:cubicBezTo>
                          <a:pt x="578661" y="299985"/>
                          <a:pt x="671180" y="397299"/>
                          <a:pt x="671180" y="563131"/>
                        </a:cubicBezTo>
                        <a:cubicBezTo>
                          <a:pt x="671180" y="752684"/>
                          <a:pt x="470730" y="862136"/>
                          <a:pt x="339083" y="98852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0066"/>
                      </a:gs>
                      <a:gs pos="20000">
                        <a:srgbClr val="FF99CC"/>
                      </a:gs>
                      <a:gs pos="100000">
                        <a:srgbClr val="FFFFFF"/>
                      </a:gs>
                      <a:gs pos="70000">
                        <a:srgbClr val="FFCCFF"/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7" name="フリーフォーム: 図形 456">
                    <a:extLst>
                      <a:ext uri="{FF2B5EF4-FFF2-40B4-BE49-F238E27FC236}">
                        <a16:creationId xmlns:a16="http://schemas.microsoft.com/office/drawing/2014/main" id="{8073CBC9-E73F-4F52-91B6-5D8FD42C07AF}"/>
                      </a:ext>
                    </a:extLst>
                  </p:cNvPr>
                  <p:cNvSpPr/>
                  <p:nvPr/>
                </p:nvSpPr>
                <p:spPr>
                  <a:xfrm rot="2682738">
                    <a:off x="2296222" y="3471874"/>
                    <a:ext cx="1123830" cy="1356799"/>
                  </a:xfrm>
                  <a:custGeom>
                    <a:avLst/>
                    <a:gdLst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43793 w 671180"/>
                      <a:gd name="connsiteY6" fmla="*/ 130895 h 952489"/>
                      <a:gd name="connsiteX7" fmla="*/ 468692 w 671180"/>
                      <a:gd name="connsiteY7" fmla="*/ 172955 h 952489"/>
                      <a:gd name="connsiteX8" fmla="*/ 498378 w 671180"/>
                      <a:gd name="connsiteY8" fmla="*/ 189214 h 952489"/>
                      <a:gd name="connsiteX9" fmla="*/ 671180 w 671180"/>
                      <a:gd name="connsiteY9" fmla="*/ 527095 h 952489"/>
                      <a:gd name="connsiteX10" fmla="*/ 346329 w 671180"/>
                      <a:gd name="connsiteY10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68692 w 671180"/>
                      <a:gd name="connsiteY6" fmla="*/ 172955 h 952489"/>
                      <a:gd name="connsiteX7" fmla="*/ 498378 w 671180"/>
                      <a:gd name="connsiteY7" fmla="*/ 189214 h 952489"/>
                      <a:gd name="connsiteX8" fmla="*/ 671180 w 671180"/>
                      <a:gd name="connsiteY8" fmla="*/ 527095 h 952489"/>
                      <a:gd name="connsiteX9" fmla="*/ 346329 w 671180"/>
                      <a:gd name="connsiteY9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32 h 988532"/>
                      <a:gd name="connsiteX1" fmla="*/ 0 w 671180"/>
                      <a:gd name="connsiteY1" fmla="*/ 563138 h 988532"/>
                      <a:gd name="connsiteX2" fmla="*/ 181629 w 671180"/>
                      <a:gd name="connsiteY2" fmla="*/ 225257 h 988532"/>
                      <a:gd name="connsiteX3" fmla="*/ 194385 w 671180"/>
                      <a:gd name="connsiteY3" fmla="*/ 218403 h 988532"/>
                      <a:gd name="connsiteX4" fmla="*/ 327852 w 671180"/>
                      <a:gd name="connsiteY4" fmla="*/ 7 h 988532"/>
                      <a:gd name="connsiteX5" fmla="*/ 498378 w 671180"/>
                      <a:gd name="connsiteY5" fmla="*/ 225257 h 988532"/>
                      <a:gd name="connsiteX6" fmla="*/ 671180 w 671180"/>
                      <a:gd name="connsiteY6" fmla="*/ 563138 h 988532"/>
                      <a:gd name="connsiteX7" fmla="*/ 346329 w 671180"/>
                      <a:gd name="connsiteY7" fmla="*/ 988532 h 988532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60 h 988560"/>
                      <a:gd name="connsiteX1" fmla="*/ 0 w 671180"/>
                      <a:gd name="connsiteY1" fmla="*/ 563166 h 988560"/>
                      <a:gd name="connsiteX2" fmla="*/ 181629 w 671180"/>
                      <a:gd name="connsiteY2" fmla="*/ 225285 h 988560"/>
                      <a:gd name="connsiteX3" fmla="*/ 327852 w 671180"/>
                      <a:gd name="connsiteY3" fmla="*/ 35 h 988560"/>
                      <a:gd name="connsiteX4" fmla="*/ 487808 w 671180"/>
                      <a:gd name="connsiteY4" fmla="*/ 239611 h 988560"/>
                      <a:gd name="connsiteX5" fmla="*/ 671180 w 671180"/>
                      <a:gd name="connsiteY5" fmla="*/ 563166 h 988560"/>
                      <a:gd name="connsiteX6" fmla="*/ 346329 w 671180"/>
                      <a:gd name="connsiteY6" fmla="*/ 988560 h 988560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39083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39083 w 671180"/>
                      <a:gd name="connsiteY6" fmla="*/ 988525 h 988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71180" h="988525">
                        <a:moveTo>
                          <a:pt x="339083" y="988525"/>
                        </a:moveTo>
                        <a:cubicBezTo>
                          <a:pt x="207436" y="866970"/>
                          <a:pt x="0" y="752684"/>
                          <a:pt x="0" y="563131"/>
                        </a:cubicBezTo>
                        <a:cubicBezTo>
                          <a:pt x="3383" y="397299"/>
                          <a:pt x="99284" y="299985"/>
                          <a:pt x="192199" y="239576"/>
                        </a:cubicBezTo>
                        <a:cubicBezTo>
                          <a:pt x="319770" y="130710"/>
                          <a:pt x="278584" y="0"/>
                          <a:pt x="327852" y="0"/>
                        </a:cubicBezTo>
                        <a:cubicBezTo>
                          <a:pt x="377120" y="0"/>
                          <a:pt x="324730" y="120946"/>
                          <a:pt x="487808" y="239576"/>
                        </a:cubicBezTo>
                        <a:cubicBezTo>
                          <a:pt x="578661" y="299985"/>
                          <a:pt x="671180" y="397299"/>
                          <a:pt x="671180" y="563131"/>
                        </a:cubicBezTo>
                        <a:cubicBezTo>
                          <a:pt x="671180" y="752684"/>
                          <a:pt x="470730" y="862136"/>
                          <a:pt x="339083" y="98852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0066"/>
                      </a:gs>
                      <a:gs pos="40000">
                        <a:srgbClr val="FF99CC"/>
                      </a:gs>
                      <a:gs pos="100000">
                        <a:srgbClr val="FFFFFF"/>
                      </a:gs>
                      <a:gs pos="70000">
                        <a:srgbClr val="FFCCFF"/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01" name="グループ化 400">
                  <a:extLst>
                    <a:ext uri="{FF2B5EF4-FFF2-40B4-BE49-F238E27FC236}">
                      <a16:creationId xmlns:a16="http://schemas.microsoft.com/office/drawing/2014/main" id="{5D057C79-10DA-4AB7-8E38-608F92F39F11}"/>
                    </a:ext>
                  </a:extLst>
                </p:cNvPr>
                <p:cNvGrpSpPr/>
                <p:nvPr/>
              </p:nvGrpSpPr>
              <p:grpSpPr>
                <a:xfrm>
                  <a:off x="1767674" y="1708144"/>
                  <a:ext cx="3441712" cy="3441712"/>
                  <a:chOff x="1767674" y="1708144"/>
                  <a:chExt cx="3441712" cy="3441712"/>
                </a:xfrm>
              </p:grpSpPr>
              <p:sp>
                <p:nvSpPr>
                  <p:cNvPr id="441" name="フリーフォーム: 図形 440">
                    <a:extLst>
                      <a:ext uri="{FF2B5EF4-FFF2-40B4-BE49-F238E27FC236}">
                        <a16:creationId xmlns:a16="http://schemas.microsoft.com/office/drawing/2014/main" id="{15DEC9BD-A386-4DAA-9C2A-C8BA5C22B312}"/>
                      </a:ext>
                    </a:extLst>
                  </p:cNvPr>
                  <p:cNvSpPr/>
                  <p:nvPr/>
                </p:nvSpPr>
                <p:spPr>
                  <a:xfrm rot="8082738">
                    <a:off x="2327430" y="2058955"/>
                    <a:ext cx="1222058" cy="1678086"/>
                  </a:xfrm>
                  <a:custGeom>
                    <a:avLst/>
                    <a:gdLst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43793 w 671180"/>
                      <a:gd name="connsiteY6" fmla="*/ 130895 h 952489"/>
                      <a:gd name="connsiteX7" fmla="*/ 468692 w 671180"/>
                      <a:gd name="connsiteY7" fmla="*/ 172955 h 952489"/>
                      <a:gd name="connsiteX8" fmla="*/ 498378 w 671180"/>
                      <a:gd name="connsiteY8" fmla="*/ 189214 h 952489"/>
                      <a:gd name="connsiteX9" fmla="*/ 671180 w 671180"/>
                      <a:gd name="connsiteY9" fmla="*/ 527095 h 952489"/>
                      <a:gd name="connsiteX10" fmla="*/ 346329 w 671180"/>
                      <a:gd name="connsiteY10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68692 w 671180"/>
                      <a:gd name="connsiteY6" fmla="*/ 172955 h 952489"/>
                      <a:gd name="connsiteX7" fmla="*/ 498378 w 671180"/>
                      <a:gd name="connsiteY7" fmla="*/ 189214 h 952489"/>
                      <a:gd name="connsiteX8" fmla="*/ 671180 w 671180"/>
                      <a:gd name="connsiteY8" fmla="*/ 527095 h 952489"/>
                      <a:gd name="connsiteX9" fmla="*/ 346329 w 671180"/>
                      <a:gd name="connsiteY9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32 h 988532"/>
                      <a:gd name="connsiteX1" fmla="*/ 0 w 671180"/>
                      <a:gd name="connsiteY1" fmla="*/ 563138 h 988532"/>
                      <a:gd name="connsiteX2" fmla="*/ 181629 w 671180"/>
                      <a:gd name="connsiteY2" fmla="*/ 225257 h 988532"/>
                      <a:gd name="connsiteX3" fmla="*/ 194385 w 671180"/>
                      <a:gd name="connsiteY3" fmla="*/ 218403 h 988532"/>
                      <a:gd name="connsiteX4" fmla="*/ 327852 w 671180"/>
                      <a:gd name="connsiteY4" fmla="*/ 7 h 988532"/>
                      <a:gd name="connsiteX5" fmla="*/ 498378 w 671180"/>
                      <a:gd name="connsiteY5" fmla="*/ 225257 h 988532"/>
                      <a:gd name="connsiteX6" fmla="*/ 671180 w 671180"/>
                      <a:gd name="connsiteY6" fmla="*/ 563138 h 988532"/>
                      <a:gd name="connsiteX7" fmla="*/ 346329 w 671180"/>
                      <a:gd name="connsiteY7" fmla="*/ 988532 h 988532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60 h 988560"/>
                      <a:gd name="connsiteX1" fmla="*/ 0 w 671180"/>
                      <a:gd name="connsiteY1" fmla="*/ 563166 h 988560"/>
                      <a:gd name="connsiteX2" fmla="*/ 181629 w 671180"/>
                      <a:gd name="connsiteY2" fmla="*/ 225285 h 988560"/>
                      <a:gd name="connsiteX3" fmla="*/ 327852 w 671180"/>
                      <a:gd name="connsiteY3" fmla="*/ 35 h 988560"/>
                      <a:gd name="connsiteX4" fmla="*/ 487808 w 671180"/>
                      <a:gd name="connsiteY4" fmla="*/ 239611 h 988560"/>
                      <a:gd name="connsiteX5" fmla="*/ 671180 w 671180"/>
                      <a:gd name="connsiteY5" fmla="*/ 563166 h 988560"/>
                      <a:gd name="connsiteX6" fmla="*/ 346329 w 671180"/>
                      <a:gd name="connsiteY6" fmla="*/ 988560 h 988560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39083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39083 w 671180"/>
                      <a:gd name="connsiteY6" fmla="*/ 988525 h 988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71180" h="988525">
                        <a:moveTo>
                          <a:pt x="339083" y="988525"/>
                        </a:moveTo>
                        <a:cubicBezTo>
                          <a:pt x="207436" y="866970"/>
                          <a:pt x="0" y="752684"/>
                          <a:pt x="0" y="563131"/>
                        </a:cubicBezTo>
                        <a:cubicBezTo>
                          <a:pt x="3383" y="397299"/>
                          <a:pt x="99284" y="299985"/>
                          <a:pt x="192199" y="239576"/>
                        </a:cubicBezTo>
                        <a:cubicBezTo>
                          <a:pt x="319770" y="130710"/>
                          <a:pt x="278584" y="0"/>
                          <a:pt x="327852" y="0"/>
                        </a:cubicBezTo>
                        <a:cubicBezTo>
                          <a:pt x="377120" y="0"/>
                          <a:pt x="324730" y="120946"/>
                          <a:pt x="487808" y="239576"/>
                        </a:cubicBezTo>
                        <a:cubicBezTo>
                          <a:pt x="578661" y="299985"/>
                          <a:pt x="671180" y="397299"/>
                          <a:pt x="671180" y="563131"/>
                        </a:cubicBezTo>
                        <a:cubicBezTo>
                          <a:pt x="671180" y="752684"/>
                          <a:pt x="470730" y="862136"/>
                          <a:pt x="339083" y="98852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0066"/>
                      </a:gs>
                      <a:gs pos="40000">
                        <a:srgbClr val="FF99CC"/>
                      </a:gs>
                      <a:gs pos="100000">
                        <a:srgbClr val="FFFFFF"/>
                      </a:gs>
                      <a:gs pos="70000">
                        <a:srgbClr val="FFCCFF"/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2" name="フリーフォーム: 図形 441">
                    <a:extLst>
                      <a:ext uri="{FF2B5EF4-FFF2-40B4-BE49-F238E27FC236}">
                        <a16:creationId xmlns:a16="http://schemas.microsoft.com/office/drawing/2014/main" id="{673CA9F8-2ED1-4C89-BC41-93FE7B6DC1D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913506" y="2652709"/>
                    <a:ext cx="1039178" cy="1552582"/>
                  </a:xfrm>
                  <a:custGeom>
                    <a:avLst/>
                    <a:gdLst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43793 w 671180"/>
                      <a:gd name="connsiteY6" fmla="*/ 130895 h 952489"/>
                      <a:gd name="connsiteX7" fmla="*/ 468692 w 671180"/>
                      <a:gd name="connsiteY7" fmla="*/ 172955 h 952489"/>
                      <a:gd name="connsiteX8" fmla="*/ 498378 w 671180"/>
                      <a:gd name="connsiteY8" fmla="*/ 189214 h 952489"/>
                      <a:gd name="connsiteX9" fmla="*/ 671180 w 671180"/>
                      <a:gd name="connsiteY9" fmla="*/ 527095 h 952489"/>
                      <a:gd name="connsiteX10" fmla="*/ 346329 w 671180"/>
                      <a:gd name="connsiteY10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68692 w 671180"/>
                      <a:gd name="connsiteY6" fmla="*/ 172955 h 952489"/>
                      <a:gd name="connsiteX7" fmla="*/ 498378 w 671180"/>
                      <a:gd name="connsiteY7" fmla="*/ 189214 h 952489"/>
                      <a:gd name="connsiteX8" fmla="*/ 671180 w 671180"/>
                      <a:gd name="connsiteY8" fmla="*/ 527095 h 952489"/>
                      <a:gd name="connsiteX9" fmla="*/ 346329 w 671180"/>
                      <a:gd name="connsiteY9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32 h 988532"/>
                      <a:gd name="connsiteX1" fmla="*/ 0 w 671180"/>
                      <a:gd name="connsiteY1" fmla="*/ 563138 h 988532"/>
                      <a:gd name="connsiteX2" fmla="*/ 181629 w 671180"/>
                      <a:gd name="connsiteY2" fmla="*/ 225257 h 988532"/>
                      <a:gd name="connsiteX3" fmla="*/ 194385 w 671180"/>
                      <a:gd name="connsiteY3" fmla="*/ 218403 h 988532"/>
                      <a:gd name="connsiteX4" fmla="*/ 327852 w 671180"/>
                      <a:gd name="connsiteY4" fmla="*/ 7 h 988532"/>
                      <a:gd name="connsiteX5" fmla="*/ 498378 w 671180"/>
                      <a:gd name="connsiteY5" fmla="*/ 225257 h 988532"/>
                      <a:gd name="connsiteX6" fmla="*/ 671180 w 671180"/>
                      <a:gd name="connsiteY6" fmla="*/ 563138 h 988532"/>
                      <a:gd name="connsiteX7" fmla="*/ 346329 w 671180"/>
                      <a:gd name="connsiteY7" fmla="*/ 988532 h 988532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60 h 988560"/>
                      <a:gd name="connsiteX1" fmla="*/ 0 w 671180"/>
                      <a:gd name="connsiteY1" fmla="*/ 563166 h 988560"/>
                      <a:gd name="connsiteX2" fmla="*/ 181629 w 671180"/>
                      <a:gd name="connsiteY2" fmla="*/ 225285 h 988560"/>
                      <a:gd name="connsiteX3" fmla="*/ 327852 w 671180"/>
                      <a:gd name="connsiteY3" fmla="*/ 35 h 988560"/>
                      <a:gd name="connsiteX4" fmla="*/ 487808 w 671180"/>
                      <a:gd name="connsiteY4" fmla="*/ 239611 h 988560"/>
                      <a:gd name="connsiteX5" fmla="*/ 671180 w 671180"/>
                      <a:gd name="connsiteY5" fmla="*/ 563166 h 988560"/>
                      <a:gd name="connsiteX6" fmla="*/ 346329 w 671180"/>
                      <a:gd name="connsiteY6" fmla="*/ 988560 h 988560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39083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39083 w 671180"/>
                      <a:gd name="connsiteY6" fmla="*/ 988525 h 988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71180" h="988525">
                        <a:moveTo>
                          <a:pt x="339083" y="988525"/>
                        </a:moveTo>
                        <a:cubicBezTo>
                          <a:pt x="207436" y="866970"/>
                          <a:pt x="0" y="752684"/>
                          <a:pt x="0" y="563131"/>
                        </a:cubicBezTo>
                        <a:cubicBezTo>
                          <a:pt x="3383" y="397299"/>
                          <a:pt x="99284" y="299985"/>
                          <a:pt x="192199" y="239576"/>
                        </a:cubicBezTo>
                        <a:cubicBezTo>
                          <a:pt x="319770" y="130710"/>
                          <a:pt x="278584" y="0"/>
                          <a:pt x="327852" y="0"/>
                        </a:cubicBezTo>
                        <a:cubicBezTo>
                          <a:pt x="377120" y="0"/>
                          <a:pt x="324730" y="120946"/>
                          <a:pt x="487808" y="239576"/>
                        </a:cubicBezTo>
                        <a:cubicBezTo>
                          <a:pt x="578661" y="299985"/>
                          <a:pt x="671180" y="397299"/>
                          <a:pt x="671180" y="563131"/>
                        </a:cubicBezTo>
                        <a:cubicBezTo>
                          <a:pt x="671180" y="752684"/>
                          <a:pt x="470730" y="862136"/>
                          <a:pt x="339083" y="98852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0066"/>
                      </a:gs>
                      <a:gs pos="20000">
                        <a:srgbClr val="FF99CC"/>
                      </a:gs>
                      <a:gs pos="100000">
                        <a:srgbClr val="FFFFFF"/>
                      </a:gs>
                      <a:gs pos="70000">
                        <a:srgbClr val="FFCCFF"/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3" name="フリーフォーム: 図形 442">
                    <a:extLst>
                      <a:ext uri="{FF2B5EF4-FFF2-40B4-BE49-F238E27FC236}">
                        <a16:creationId xmlns:a16="http://schemas.microsoft.com/office/drawing/2014/main" id="{2E28FB86-F43C-4074-9207-BAF17469E717}"/>
                      </a:ext>
                    </a:extLst>
                  </p:cNvPr>
                  <p:cNvSpPr/>
                  <p:nvPr/>
                </p:nvSpPr>
                <p:spPr>
                  <a:xfrm rot="13482738">
                    <a:off x="3477144" y="2159213"/>
                    <a:ext cx="1123830" cy="1502116"/>
                  </a:xfrm>
                  <a:custGeom>
                    <a:avLst/>
                    <a:gdLst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43793 w 671180"/>
                      <a:gd name="connsiteY6" fmla="*/ 130895 h 952489"/>
                      <a:gd name="connsiteX7" fmla="*/ 468692 w 671180"/>
                      <a:gd name="connsiteY7" fmla="*/ 172955 h 952489"/>
                      <a:gd name="connsiteX8" fmla="*/ 498378 w 671180"/>
                      <a:gd name="connsiteY8" fmla="*/ 189214 h 952489"/>
                      <a:gd name="connsiteX9" fmla="*/ 671180 w 671180"/>
                      <a:gd name="connsiteY9" fmla="*/ 527095 h 952489"/>
                      <a:gd name="connsiteX10" fmla="*/ 346329 w 671180"/>
                      <a:gd name="connsiteY10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68692 w 671180"/>
                      <a:gd name="connsiteY6" fmla="*/ 172955 h 952489"/>
                      <a:gd name="connsiteX7" fmla="*/ 498378 w 671180"/>
                      <a:gd name="connsiteY7" fmla="*/ 189214 h 952489"/>
                      <a:gd name="connsiteX8" fmla="*/ 671180 w 671180"/>
                      <a:gd name="connsiteY8" fmla="*/ 527095 h 952489"/>
                      <a:gd name="connsiteX9" fmla="*/ 346329 w 671180"/>
                      <a:gd name="connsiteY9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32 h 988532"/>
                      <a:gd name="connsiteX1" fmla="*/ 0 w 671180"/>
                      <a:gd name="connsiteY1" fmla="*/ 563138 h 988532"/>
                      <a:gd name="connsiteX2" fmla="*/ 181629 w 671180"/>
                      <a:gd name="connsiteY2" fmla="*/ 225257 h 988532"/>
                      <a:gd name="connsiteX3" fmla="*/ 194385 w 671180"/>
                      <a:gd name="connsiteY3" fmla="*/ 218403 h 988532"/>
                      <a:gd name="connsiteX4" fmla="*/ 327852 w 671180"/>
                      <a:gd name="connsiteY4" fmla="*/ 7 h 988532"/>
                      <a:gd name="connsiteX5" fmla="*/ 498378 w 671180"/>
                      <a:gd name="connsiteY5" fmla="*/ 225257 h 988532"/>
                      <a:gd name="connsiteX6" fmla="*/ 671180 w 671180"/>
                      <a:gd name="connsiteY6" fmla="*/ 563138 h 988532"/>
                      <a:gd name="connsiteX7" fmla="*/ 346329 w 671180"/>
                      <a:gd name="connsiteY7" fmla="*/ 988532 h 988532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60 h 988560"/>
                      <a:gd name="connsiteX1" fmla="*/ 0 w 671180"/>
                      <a:gd name="connsiteY1" fmla="*/ 563166 h 988560"/>
                      <a:gd name="connsiteX2" fmla="*/ 181629 w 671180"/>
                      <a:gd name="connsiteY2" fmla="*/ 225285 h 988560"/>
                      <a:gd name="connsiteX3" fmla="*/ 327852 w 671180"/>
                      <a:gd name="connsiteY3" fmla="*/ 35 h 988560"/>
                      <a:gd name="connsiteX4" fmla="*/ 487808 w 671180"/>
                      <a:gd name="connsiteY4" fmla="*/ 239611 h 988560"/>
                      <a:gd name="connsiteX5" fmla="*/ 671180 w 671180"/>
                      <a:gd name="connsiteY5" fmla="*/ 563166 h 988560"/>
                      <a:gd name="connsiteX6" fmla="*/ 346329 w 671180"/>
                      <a:gd name="connsiteY6" fmla="*/ 988560 h 988560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39083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39083 w 671180"/>
                      <a:gd name="connsiteY6" fmla="*/ 988525 h 988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71180" h="988525">
                        <a:moveTo>
                          <a:pt x="339083" y="988525"/>
                        </a:moveTo>
                        <a:cubicBezTo>
                          <a:pt x="207436" y="866970"/>
                          <a:pt x="0" y="752684"/>
                          <a:pt x="0" y="563131"/>
                        </a:cubicBezTo>
                        <a:cubicBezTo>
                          <a:pt x="3383" y="397299"/>
                          <a:pt x="99284" y="299985"/>
                          <a:pt x="192199" y="239576"/>
                        </a:cubicBezTo>
                        <a:cubicBezTo>
                          <a:pt x="319770" y="130710"/>
                          <a:pt x="278584" y="0"/>
                          <a:pt x="327852" y="0"/>
                        </a:cubicBezTo>
                        <a:cubicBezTo>
                          <a:pt x="377120" y="0"/>
                          <a:pt x="324730" y="120946"/>
                          <a:pt x="487808" y="239576"/>
                        </a:cubicBezTo>
                        <a:cubicBezTo>
                          <a:pt x="578661" y="299985"/>
                          <a:pt x="671180" y="397299"/>
                          <a:pt x="671180" y="563131"/>
                        </a:cubicBezTo>
                        <a:cubicBezTo>
                          <a:pt x="671180" y="752684"/>
                          <a:pt x="470730" y="862136"/>
                          <a:pt x="339083" y="98852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0066"/>
                      </a:gs>
                      <a:gs pos="40000">
                        <a:srgbClr val="FF99CC"/>
                      </a:gs>
                      <a:gs pos="100000">
                        <a:srgbClr val="FFFFFF"/>
                      </a:gs>
                      <a:gs pos="70000">
                        <a:srgbClr val="FFCCFF"/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4" name="フリーフォーム: 図形 443">
                    <a:extLst>
                      <a:ext uri="{FF2B5EF4-FFF2-40B4-BE49-F238E27FC236}">
                        <a16:creationId xmlns:a16="http://schemas.microsoft.com/office/drawing/2014/main" id="{81A4DFFD-F0B1-4EA7-84AB-831F45F3A510}"/>
                      </a:ext>
                    </a:extLst>
                  </p:cNvPr>
                  <p:cNvSpPr/>
                  <p:nvPr/>
                </p:nvSpPr>
                <p:spPr>
                  <a:xfrm rot="18882738">
                    <a:off x="3420646" y="3109544"/>
                    <a:ext cx="1222058" cy="1678088"/>
                  </a:xfrm>
                  <a:custGeom>
                    <a:avLst/>
                    <a:gdLst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43793 w 671180"/>
                      <a:gd name="connsiteY6" fmla="*/ 130895 h 952489"/>
                      <a:gd name="connsiteX7" fmla="*/ 468692 w 671180"/>
                      <a:gd name="connsiteY7" fmla="*/ 172955 h 952489"/>
                      <a:gd name="connsiteX8" fmla="*/ 498378 w 671180"/>
                      <a:gd name="connsiteY8" fmla="*/ 189214 h 952489"/>
                      <a:gd name="connsiteX9" fmla="*/ 671180 w 671180"/>
                      <a:gd name="connsiteY9" fmla="*/ 527095 h 952489"/>
                      <a:gd name="connsiteX10" fmla="*/ 346329 w 671180"/>
                      <a:gd name="connsiteY10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68692 w 671180"/>
                      <a:gd name="connsiteY6" fmla="*/ 172955 h 952489"/>
                      <a:gd name="connsiteX7" fmla="*/ 498378 w 671180"/>
                      <a:gd name="connsiteY7" fmla="*/ 189214 h 952489"/>
                      <a:gd name="connsiteX8" fmla="*/ 671180 w 671180"/>
                      <a:gd name="connsiteY8" fmla="*/ 527095 h 952489"/>
                      <a:gd name="connsiteX9" fmla="*/ 346329 w 671180"/>
                      <a:gd name="connsiteY9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32 h 988532"/>
                      <a:gd name="connsiteX1" fmla="*/ 0 w 671180"/>
                      <a:gd name="connsiteY1" fmla="*/ 563138 h 988532"/>
                      <a:gd name="connsiteX2" fmla="*/ 181629 w 671180"/>
                      <a:gd name="connsiteY2" fmla="*/ 225257 h 988532"/>
                      <a:gd name="connsiteX3" fmla="*/ 194385 w 671180"/>
                      <a:gd name="connsiteY3" fmla="*/ 218403 h 988532"/>
                      <a:gd name="connsiteX4" fmla="*/ 327852 w 671180"/>
                      <a:gd name="connsiteY4" fmla="*/ 7 h 988532"/>
                      <a:gd name="connsiteX5" fmla="*/ 498378 w 671180"/>
                      <a:gd name="connsiteY5" fmla="*/ 225257 h 988532"/>
                      <a:gd name="connsiteX6" fmla="*/ 671180 w 671180"/>
                      <a:gd name="connsiteY6" fmla="*/ 563138 h 988532"/>
                      <a:gd name="connsiteX7" fmla="*/ 346329 w 671180"/>
                      <a:gd name="connsiteY7" fmla="*/ 988532 h 988532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60 h 988560"/>
                      <a:gd name="connsiteX1" fmla="*/ 0 w 671180"/>
                      <a:gd name="connsiteY1" fmla="*/ 563166 h 988560"/>
                      <a:gd name="connsiteX2" fmla="*/ 181629 w 671180"/>
                      <a:gd name="connsiteY2" fmla="*/ 225285 h 988560"/>
                      <a:gd name="connsiteX3" fmla="*/ 327852 w 671180"/>
                      <a:gd name="connsiteY3" fmla="*/ 35 h 988560"/>
                      <a:gd name="connsiteX4" fmla="*/ 487808 w 671180"/>
                      <a:gd name="connsiteY4" fmla="*/ 239611 h 988560"/>
                      <a:gd name="connsiteX5" fmla="*/ 671180 w 671180"/>
                      <a:gd name="connsiteY5" fmla="*/ 563166 h 988560"/>
                      <a:gd name="connsiteX6" fmla="*/ 346329 w 671180"/>
                      <a:gd name="connsiteY6" fmla="*/ 988560 h 988560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39083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39083 w 671180"/>
                      <a:gd name="connsiteY6" fmla="*/ 988525 h 988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71180" h="988525">
                        <a:moveTo>
                          <a:pt x="339083" y="988525"/>
                        </a:moveTo>
                        <a:cubicBezTo>
                          <a:pt x="207436" y="866970"/>
                          <a:pt x="0" y="752684"/>
                          <a:pt x="0" y="563131"/>
                        </a:cubicBezTo>
                        <a:cubicBezTo>
                          <a:pt x="3383" y="397299"/>
                          <a:pt x="99284" y="299985"/>
                          <a:pt x="192199" y="239576"/>
                        </a:cubicBezTo>
                        <a:cubicBezTo>
                          <a:pt x="319770" y="130710"/>
                          <a:pt x="278584" y="0"/>
                          <a:pt x="327852" y="0"/>
                        </a:cubicBezTo>
                        <a:cubicBezTo>
                          <a:pt x="377120" y="0"/>
                          <a:pt x="324730" y="120946"/>
                          <a:pt x="487808" y="239576"/>
                        </a:cubicBezTo>
                        <a:cubicBezTo>
                          <a:pt x="578661" y="299985"/>
                          <a:pt x="671180" y="397299"/>
                          <a:pt x="671180" y="563131"/>
                        </a:cubicBezTo>
                        <a:cubicBezTo>
                          <a:pt x="671180" y="752684"/>
                          <a:pt x="470730" y="862136"/>
                          <a:pt x="339083" y="98852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0066"/>
                      </a:gs>
                      <a:gs pos="40000">
                        <a:srgbClr val="FF99CC"/>
                      </a:gs>
                      <a:gs pos="100000">
                        <a:srgbClr val="FFFFFF"/>
                      </a:gs>
                      <a:gs pos="70000">
                        <a:srgbClr val="FFCCFF"/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5" name="フリーフォーム: 図形 444">
                    <a:extLst>
                      <a:ext uri="{FF2B5EF4-FFF2-40B4-BE49-F238E27FC236}">
                        <a16:creationId xmlns:a16="http://schemas.microsoft.com/office/drawing/2014/main" id="{D7A260FC-83BA-4B4A-827D-B5F181E9E74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968942" y="1708144"/>
                    <a:ext cx="1039178" cy="1552582"/>
                  </a:xfrm>
                  <a:custGeom>
                    <a:avLst/>
                    <a:gdLst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43793 w 671180"/>
                      <a:gd name="connsiteY6" fmla="*/ 130895 h 952489"/>
                      <a:gd name="connsiteX7" fmla="*/ 468692 w 671180"/>
                      <a:gd name="connsiteY7" fmla="*/ 172955 h 952489"/>
                      <a:gd name="connsiteX8" fmla="*/ 498378 w 671180"/>
                      <a:gd name="connsiteY8" fmla="*/ 189214 h 952489"/>
                      <a:gd name="connsiteX9" fmla="*/ 671180 w 671180"/>
                      <a:gd name="connsiteY9" fmla="*/ 527095 h 952489"/>
                      <a:gd name="connsiteX10" fmla="*/ 346329 w 671180"/>
                      <a:gd name="connsiteY10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68692 w 671180"/>
                      <a:gd name="connsiteY6" fmla="*/ 172955 h 952489"/>
                      <a:gd name="connsiteX7" fmla="*/ 498378 w 671180"/>
                      <a:gd name="connsiteY7" fmla="*/ 189214 h 952489"/>
                      <a:gd name="connsiteX8" fmla="*/ 671180 w 671180"/>
                      <a:gd name="connsiteY8" fmla="*/ 527095 h 952489"/>
                      <a:gd name="connsiteX9" fmla="*/ 346329 w 671180"/>
                      <a:gd name="connsiteY9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32 h 988532"/>
                      <a:gd name="connsiteX1" fmla="*/ 0 w 671180"/>
                      <a:gd name="connsiteY1" fmla="*/ 563138 h 988532"/>
                      <a:gd name="connsiteX2" fmla="*/ 181629 w 671180"/>
                      <a:gd name="connsiteY2" fmla="*/ 225257 h 988532"/>
                      <a:gd name="connsiteX3" fmla="*/ 194385 w 671180"/>
                      <a:gd name="connsiteY3" fmla="*/ 218403 h 988532"/>
                      <a:gd name="connsiteX4" fmla="*/ 327852 w 671180"/>
                      <a:gd name="connsiteY4" fmla="*/ 7 h 988532"/>
                      <a:gd name="connsiteX5" fmla="*/ 498378 w 671180"/>
                      <a:gd name="connsiteY5" fmla="*/ 225257 h 988532"/>
                      <a:gd name="connsiteX6" fmla="*/ 671180 w 671180"/>
                      <a:gd name="connsiteY6" fmla="*/ 563138 h 988532"/>
                      <a:gd name="connsiteX7" fmla="*/ 346329 w 671180"/>
                      <a:gd name="connsiteY7" fmla="*/ 988532 h 988532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60 h 988560"/>
                      <a:gd name="connsiteX1" fmla="*/ 0 w 671180"/>
                      <a:gd name="connsiteY1" fmla="*/ 563166 h 988560"/>
                      <a:gd name="connsiteX2" fmla="*/ 181629 w 671180"/>
                      <a:gd name="connsiteY2" fmla="*/ 225285 h 988560"/>
                      <a:gd name="connsiteX3" fmla="*/ 327852 w 671180"/>
                      <a:gd name="connsiteY3" fmla="*/ 35 h 988560"/>
                      <a:gd name="connsiteX4" fmla="*/ 487808 w 671180"/>
                      <a:gd name="connsiteY4" fmla="*/ 239611 h 988560"/>
                      <a:gd name="connsiteX5" fmla="*/ 671180 w 671180"/>
                      <a:gd name="connsiteY5" fmla="*/ 563166 h 988560"/>
                      <a:gd name="connsiteX6" fmla="*/ 346329 w 671180"/>
                      <a:gd name="connsiteY6" fmla="*/ 988560 h 988560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39083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39083 w 671180"/>
                      <a:gd name="connsiteY6" fmla="*/ 988525 h 988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71180" h="988525">
                        <a:moveTo>
                          <a:pt x="339083" y="988525"/>
                        </a:moveTo>
                        <a:cubicBezTo>
                          <a:pt x="207436" y="866970"/>
                          <a:pt x="0" y="752684"/>
                          <a:pt x="0" y="563131"/>
                        </a:cubicBezTo>
                        <a:cubicBezTo>
                          <a:pt x="3383" y="397299"/>
                          <a:pt x="99284" y="299985"/>
                          <a:pt x="192199" y="239576"/>
                        </a:cubicBezTo>
                        <a:cubicBezTo>
                          <a:pt x="319770" y="130710"/>
                          <a:pt x="278584" y="0"/>
                          <a:pt x="327852" y="0"/>
                        </a:cubicBezTo>
                        <a:cubicBezTo>
                          <a:pt x="377120" y="0"/>
                          <a:pt x="324730" y="120946"/>
                          <a:pt x="487808" y="239576"/>
                        </a:cubicBezTo>
                        <a:cubicBezTo>
                          <a:pt x="578661" y="299985"/>
                          <a:pt x="671180" y="397299"/>
                          <a:pt x="671180" y="563131"/>
                        </a:cubicBezTo>
                        <a:cubicBezTo>
                          <a:pt x="671180" y="752684"/>
                          <a:pt x="470730" y="862136"/>
                          <a:pt x="339083" y="98852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0066"/>
                      </a:gs>
                      <a:gs pos="20000">
                        <a:srgbClr val="FF99CC"/>
                      </a:gs>
                      <a:gs pos="100000">
                        <a:srgbClr val="FFFFFF"/>
                      </a:gs>
                      <a:gs pos="70000">
                        <a:srgbClr val="FFCCFF"/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6" name="フリーフォーム: 図形 445">
                    <a:extLst>
                      <a:ext uri="{FF2B5EF4-FFF2-40B4-BE49-F238E27FC236}">
                        <a16:creationId xmlns:a16="http://schemas.microsoft.com/office/drawing/2014/main" id="{8426246D-610A-405C-9164-5C9FB055FA32}"/>
                      </a:ext>
                    </a:extLst>
                  </p:cNvPr>
                  <p:cNvSpPr/>
                  <p:nvPr/>
                </p:nvSpPr>
                <p:spPr>
                  <a:xfrm>
                    <a:off x="2968942" y="3597274"/>
                    <a:ext cx="1039178" cy="1552582"/>
                  </a:xfrm>
                  <a:custGeom>
                    <a:avLst/>
                    <a:gdLst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43793 w 671180"/>
                      <a:gd name="connsiteY6" fmla="*/ 130895 h 952489"/>
                      <a:gd name="connsiteX7" fmla="*/ 468692 w 671180"/>
                      <a:gd name="connsiteY7" fmla="*/ 172955 h 952489"/>
                      <a:gd name="connsiteX8" fmla="*/ 498378 w 671180"/>
                      <a:gd name="connsiteY8" fmla="*/ 189214 h 952489"/>
                      <a:gd name="connsiteX9" fmla="*/ 671180 w 671180"/>
                      <a:gd name="connsiteY9" fmla="*/ 527095 h 952489"/>
                      <a:gd name="connsiteX10" fmla="*/ 346329 w 671180"/>
                      <a:gd name="connsiteY10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68692 w 671180"/>
                      <a:gd name="connsiteY6" fmla="*/ 172955 h 952489"/>
                      <a:gd name="connsiteX7" fmla="*/ 498378 w 671180"/>
                      <a:gd name="connsiteY7" fmla="*/ 189214 h 952489"/>
                      <a:gd name="connsiteX8" fmla="*/ 671180 w 671180"/>
                      <a:gd name="connsiteY8" fmla="*/ 527095 h 952489"/>
                      <a:gd name="connsiteX9" fmla="*/ 346329 w 671180"/>
                      <a:gd name="connsiteY9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32 h 988532"/>
                      <a:gd name="connsiteX1" fmla="*/ 0 w 671180"/>
                      <a:gd name="connsiteY1" fmla="*/ 563138 h 988532"/>
                      <a:gd name="connsiteX2" fmla="*/ 181629 w 671180"/>
                      <a:gd name="connsiteY2" fmla="*/ 225257 h 988532"/>
                      <a:gd name="connsiteX3" fmla="*/ 194385 w 671180"/>
                      <a:gd name="connsiteY3" fmla="*/ 218403 h 988532"/>
                      <a:gd name="connsiteX4" fmla="*/ 327852 w 671180"/>
                      <a:gd name="connsiteY4" fmla="*/ 7 h 988532"/>
                      <a:gd name="connsiteX5" fmla="*/ 498378 w 671180"/>
                      <a:gd name="connsiteY5" fmla="*/ 225257 h 988532"/>
                      <a:gd name="connsiteX6" fmla="*/ 671180 w 671180"/>
                      <a:gd name="connsiteY6" fmla="*/ 563138 h 988532"/>
                      <a:gd name="connsiteX7" fmla="*/ 346329 w 671180"/>
                      <a:gd name="connsiteY7" fmla="*/ 988532 h 988532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60 h 988560"/>
                      <a:gd name="connsiteX1" fmla="*/ 0 w 671180"/>
                      <a:gd name="connsiteY1" fmla="*/ 563166 h 988560"/>
                      <a:gd name="connsiteX2" fmla="*/ 181629 w 671180"/>
                      <a:gd name="connsiteY2" fmla="*/ 225285 h 988560"/>
                      <a:gd name="connsiteX3" fmla="*/ 327852 w 671180"/>
                      <a:gd name="connsiteY3" fmla="*/ 35 h 988560"/>
                      <a:gd name="connsiteX4" fmla="*/ 487808 w 671180"/>
                      <a:gd name="connsiteY4" fmla="*/ 239611 h 988560"/>
                      <a:gd name="connsiteX5" fmla="*/ 671180 w 671180"/>
                      <a:gd name="connsiteY5" fmla="*/ 563166 h 988560"/>
                      <a:gd name="connsiteX6" fmla="*/ 346329 w 671180"/>
                      <a:gd name="connsiteY6" fmla="*/ 988560 h 988560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39083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39083 w 671180"/>
                      <a:gd name="connsiteY6" fmla="*/ 988525 h 988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71180" h="988525">
                        <a:moveTo>
                          <a:pt x="339083" y="988525"/>
                        </a:moveTo>
                        <a:cubicBezTo>
                          <a:pt x="207436" y="866970"/>
                          <a:pt x="0" y="752684"/>
                          <a:pt x="0" y="563131"/>
                        </a:cubicBezTo>
                        <a:cubicBezTo>
                          <a:pt x="3383" y="397299"/>
                          <a:pt x="99284" y="299985"/>
                          <a:pt x="192199" y="239576"/>
                        </a:cubicBezTo>
                        <a:cubicBezTo>
                          <a:pt x="319770" y="130710"/>
                          <a:pt x="278584" y="0"/>
                          <a:pt x="327852" y="0"/>
                        </a:cubicBezTo>
                        <a:cubicBezTo>
                          <a:pt x="377120" y="0"/>
                          <a:pt x="324730" y="120946"/>
                          <a:pt x="487808" y="239576"/>
                        </a:cubicBezTo>
                        <a:cubicBezTo>
                          <a:pt x="578661" y="299985"/>
                          <a:pt x="671180" y="397299"/>
                          <a:pt x="671180" y="563131"/>
                        </a:cubicBezTo>
                        <a:cubicBezTo>
                          <a:pt x="671180" y="752684"/>
                          <a:pt x="470730" y="862136"/>
                          <a:pt x="339083" y="98852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0066"/>
                      </a:gs>
                      <a:gs pos="20000">
                        <a:srgbClr val="FF99CC"/>
                      </a:gs>
                      <a:gs pos="100000">
                        <a:srgbClr val="FFFFFF"/>
                      </a:gs>
                      <a:gs pos="70000">
                        <a:srgbClr val="FFCCFF"/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7" name="フリーフォーム: 図形 446">
                    <a:extLst>
                      <a:ext uri="{FF2B5EF4-FFF2-40B4-BE49-F238E27FC236}">
                        <a16:creationId xmlns:a16="http://schemas.microsoft.com/office/drawing/2014/main" id="{E5955F8F-98C2-447E-872D-59B1842FE22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024376" y="2652709"/>
                    <a:ext cx="1039178" cy="1552582"/>
                  </a:xfrm>
                  <a:custGeom>
                    <a:avLst/>
                    <a:gdLst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43793 w 671180"/>
                      <a:gd name="connsiteY6" fmla="*/ 130895 h 952489"/>
                      <a:gd name="connsiteX7" fmla="*/ 468692 w 671180"/>
                      <a:gd name="connsiteY7" fmla="*/ 172955 h 952489"/>
                      <a:gd name="connsiteX8" fmla="*/ 498378 w 671180"/>
                      <a:gd name="connsiteY8" fmla="*/ 189214 h 952489"/>
                      <a:gd name="connsiteX9" fmla="*/ 671180 w 671180"/>
                      <a:gd name="connsiteY9" fmla="*/ 527095 h 952489"/>
                      <a:gd name="connsiteX10" fmla="*/ 346329 w 671180"/>
                      <a:gd name="connsiteY10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68692 w 671180"/>
                      <a:gd name="connsiteY6" fmla="*/ 172955 h 952489"/>
                      <a:gd name="connsiteX7" fmla="*/ 498378 w 671180"/>
                      <a:gd name="connsiteY7" fmla="*/ 189214 h 952489"/>
                      <a:gd name="connsiteX8" fmla="*/ 671180 w 671180"/>
                      <a:gd name="connsiteY8" fmla="*/ 527095 h 952489"/>
                      <a:gd name="connsiteX9" fmla="*/ 346329 w 671180"/>
                      <a:gd name="connsiteY9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32 h 988532"/>
                      <a:gd name="connsiteX1" fmla="*/ 0 w 671180"/>
                      <a:gd name="connsiteY1" fmla="*/ 563138 h 988532"/>
                      <a:gd name="connsiteX2" fmla="*/ 181629 w 671180"/>
                      <a:gd name="connsiteY2" fmla="*/ 225257 h 988532"/>
                      <a:gd name="connsiteX3" fmla="*/ 194385 w 671180"/>
                      <a:gd name="connsiteY3" fmla="*/ 218403 h 988532"/>
                      <a:gd name="connsiteX4" fmla="*/ 327852 w 671180"/>
                      <a:gd name="connsiteY4" fmla="*/ 7 h 988532"/>
                      <a:gd name="connsiteX5" fmla="*/ 498378 w 671180"/>
                      <a:gd name="connsiteY5" fmla="*/ 225257 h 988532"/>
                      <a:gd name="connsiteX6" fmla="*/ 671180 w 671180"/>
                      <a:gd name="connsiteY6" fmla="*/ 563138 h 988532"/>
                      <a:gd name="connsiteX7" fmla="*/ 346329 w 671180"/>
                      <a:gd name="connsiteY7" fmla="*/ 988532 h 988532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60 h 988560"/>
                      <a:gd name="connsiteX1" fmla="*/ 0 w 671180"/>
                      <a:gd name="connsiteY1" fmla="*/ 563166 h 988560"/>
                      <a:gd name="connsiteX2" fmla="*/ 181629 w 671180"/>
                      <a:gd name="connsiteY2" fmla="*/ 225285 h 988560"/>
                      <a:gd name="connsiteX3" fmla="*/ 327852 w 671180"/>
                      <a:gd name="connsiteY3" fmla="*/ 35 h 988560"/>
                      <a:gd name="connsiteX4" fmla="*/ 487808 w 671180"/>
                      <a:gd name="connsiteY4" fmla="*/ 239611 h 988560"/>
                      <a:gd name="connsiteX5" fmla="*/ 671180 w 671180"/>
                      <a:gd name="connsiteY5" fmla="*/ 563166 h 988560"/>
                      <a:gd name="connsiteX6" fmla="*/ 346329 w 671180"/>
                      <a:gd name="connsiteY6" fmla="*/ 988560 h 988560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39083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39083 w 671180"/>
                      <a:gd name="connsiteY6" fmla="*/ 988525 h 988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71180" h="988525">
                        <a:moveTo>
                          <a:pt x="339083" y="988525"/>
                        </a:moveTo>
                        <a:cubicBezTo>
                          <a:pt x="207436" y="866970"/>
                          <a:pt x="0" y="752684"/>
                          <a:pt x="0" y="563131"/>
                        </a:cubicBezTo>
                        <a:cubicBezTo>
                          <a:pt x="3383" y="397299"/>
                          <a:pt x="99284" y="299985"/>
                          <a:pt x="192199" y="239576"/>
                        </a:cubicBezTo>
                        <a:cubicBezTo>
                          <a:pt x="319770" y="130710"/>
                          <a:pt x="278584" y="0"/>
                          <a:pt x="327852" y="0"/>
                        </a:cubicBezTo>
                        <a:cubicBezTo>
                          <a:pt x="377120" y="0"/>
                          <a:pt x="324730" y="120946"/>
                          <a:pt x="487808" y="239576"/>
                        </a:cubicBezTo>
                        <a:cubicBezTo>
                          <a:pt x="578661" y="299985"/>
                          <a:pt x="671180" y="397299"/>
                          <a:pt x="671180" y="563131"/>
                        </a:cubicBezTo>
                        <a:cubicBezTo>
                          <a:pt x="671180" y="752684"/>
                          <a:pt x="470730" y="862136"/>
                          <a:pt x="339083" y="98852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0066"/>
                      </a:gs>
                      <a:gs pos="20000">
                        <a:srgbClr val="FF99CC"/>
                      </a:gs>
                      <a:gs pos="100000">
                        <a:srgbClr val="FFFFFF"/>
                      </a:gs>
                      <a:gs pos="70000">
                        <a:srgbClr val="FFCCFF"/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8" name="フリーフォーム: 図形 447">
                    <a:extLst>
                      <a:ext uri="{FF2B5EF4-FFF2-40B4-BE49-F238E27FC236}">
                        <a16:creationId xmlns:a16="http://schemas.microsoft.com/office/drawing/2014/main" id="{681E039B-AF99-4298-975F-ABA7A5E130B8}"/>
                      </a:ext>
                    </a:extLst>
                  </p:cNvPr>
                  <p:cNvSpPr/>
                  <p:nvPr/>
                </p:nvSpPr>
                <p:spPr>
                  <a:xfrm rot="2682738">
                    <a:off x="2401296" y="3188625"/>
                    <a:ext cx="1123830" cy="1502114"/>
                  </a:xfrm>
                  <a:custGeom>
                    <a:avLst/>
                    <a:gdLst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43793 w 671180"/>
                      <a:gd name="connsiteY6" fmla="*/ 130895 h 952489"/>
                      <a:gd name="connsiteX7" fmla="*/ 468692 w 671180"/>
                      <a:gd name="connsiteY7" fmla="*/ 172955 h 952489"/>
                      <a:gd name="connsiteX8" fmla="*/ 498378 w 671180"/>
                      <a:gd name="connsiteY8" fmla="*/ 189214 h 952489"/>
                      <a:gd name="connsiteX9" fmla="*/ 671180 w 671180"/>
                      <a:gd name="connsiteY9" fmla="*/ 527095 h 952489"/>
                      <a:gd name="connsiteX10" fmla="*/ 346329 w 671180"/>
                      <a:gd name="connsiteY10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221900 w 671180"/>
                      <a:gd name="connsiteY4" fmla="*/ 132162 h 952489"/>
                      <a:gd name="connsiteX5" fmla="*/ 330104 w 671180"/>
                      <a:gd name="connsiteY5" fmla="*/ 0 h 952489"/>
                      <a:gd name="connsiteX6" fmla="*/ 468692 w 671180"/>
                      <a:gd name="connsiteY6" fmla="*/ 172955 h 952489"/>
                      <a:gd name="connsiteX7" fmla="*/ 498378 w 671180"/>
                      <a:gd name="connsiteY7" fmla="*/ 189214 h 952489"/>
                      <a:gd name="connsiteX8" fmla="*/ 671180 w 671180"/>
                      <a:gd name="connsiteY8" fmla="*/ 527095 h 952489"/>
                      <a:gd name="connsiteX9" fmla="*/ 346329 w 671180"/>
                      <a:gd name="connsiteY9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52489 h 952489"/>
                      <a:gd name="connsiteX1" fmla="*/ 0 w 671180"/>
                      <a:gd name="connsiteY1" fmla="*/ 527095 h 952489"/>
                      <a:gd name="connsiteX2" fmla="*/ 181629 w 671180"/>
                      <a:gd name="connsiteY2" fmla="*/ 189214 h 952489"/>
                      <a:gd name="connsiteX3" fmla="*/ 194385 w 671180"/>
                      <a:gd name="connsiteY3" fmla="*/ 182360 h 952489"/>
                      <a:gd name="connsiteX4" fmla="*/ 330104 w 671180"/>
                      <a:gd name="connsiteY4" fmla="*/ 0 h 952489"/>
                      <a:gd name="connsiteX5" fmla="*/ 468692 w 671180"/>
                      <a:gd name="connsiteY5" fmla="*/ 172955 h 952489"/>
                      <a:gd name="connsiteX6" fmla="*/ 498378 w 671180"/>
                      <a:gd name="connsiteY6" fmla="*/ 189214 h 952489"/>
                      <a:gd name="connsiteX7" fmla="*/ 671180 w 671180"/>
                      <a:gd name="connsiteY7" fmla="*/ 527095 h 952489"/>
                      <a:gd name="connsiteX8" fmla="*/ 346329 w 671180"/>
                      <a:gd name="connsiteY8" fmla="*/ 952489 h 952489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194385 w 671180"/>
                      <a:gd name="connsiteY3" fmla="*/ 218396 h 988525"/>
                      <a:gd name="connsiteX4" fmla="*/ 327852 w 671180"/>
                      <a:gd name="connsiteY4" fmla="*/ 0 h 988525"/>
                      <a:gd name="connsiteX5" fmla="*/ 468692 w 671180"/>
                      <a:gd name="connsiteY5" fmla="*/ 208991 h 988525"/>
                      <a:gd name="connsiteX6" fmla="*/ 498378 w 671180"/>
                      <a:gd name="connsiteY6" fmla="*/ 225250 h 988525"/>
                      <a:gd name="connsiteX7" fmla="*/ 671180 w 671180"/>
                      <a:gd name="connsiteY7" fmla="*/ 563131 h 988525"/>
                      <a:gd name="connsiteX8" fmla="*/ 346329 w 671180"/>
                      <a:gd name="connsiteY8" fmla="*/ 988525 h 988525"/>
                      <a:gd name="connsiteX0" fmla="*/ 346329 w 671180"/>
                      <a:gd name="connsiteY0" fmla="*/ 988532 h 988532"/>
                      <a:gd name="connsiteX1" fmla="*/ 0 w 671180"/>
                      <a:gd name="connsiteY1" fmla="*/ 563138 h 988532"/>
                      <a:gd name="connsiteX2" fmla="*/ 181629 w 671180"/>
                      <a:gd name="connsiteY2" fmla="*/ 225257 h 988532"/>
                      <a:gd name="connsiteX3" fmla="*/ 194385 w 671180"/>
                      <a:gd name="connsiteY3" fmla="*/ 218403 h 988532"/>
                      <a:gd name="connsiteX4" fmla="*/ 327852 w 671180"/>
                      <a:gd name="connsiteY4" fmla="*/ 7 h 988532"/>
                      <a:gd name="connsiteX5" fmla="*/ 498378 w 671180"/>
                      <a:gd name="connsiteY5" fmla="*/ 225257 h 988532"/>
                      <a:gd name="connsiteX6" fmla="*/ 671180 w 671180"/>
                      <a:gd name="connsiteY6" fmla="*/ 563138 h 988532"/>
                      <a:gd name="connsiteX7" fmla="*/ 346329 w 671180"/>
                      <a:gd name="connsiteY7" fmla="*/ 988532 h 988532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81629 w 671180"/>
                      <a:gd name="connsiteY2" fmla="*/ 225250 h 988525"/>
                      <a:gd name="connsiteX3" fmla="*/ 327852 w 671180"/>
                      <a:gd name="connsiteY3" fmla="*/ 0 h 988525"/>
                      <a:gd name="connsiteX4" fmla="*/ 498378 w 671180"/>
                      <a:gd name="connsiteY4" fmla="*/ 225250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28 h 988528"/>
                      <a:gd name="connsiteX1" fmla="*/ 0 w 671180"/>
                      <a:gd name="connsiteY1" fmla="*/ 563134 h 988528"/>
                      <a:gd name="connsiteX2" fmla="*/ 181629 w 671180"/>
                      <a:gd name="connsiteY2" fmla="*/ 225253 h 988528"/>
                      <a:gd name="connsiteX3" fmla="*/ 327852 w 671180"/>
                      <a:gd name="connsiteY3" fmla="*/ 3 h 988528"/>
                      <a:gd name="connsiteX4" fmla="*/ 498378 w 671180"/>
                      <a:gd name="connsiteY4" fmla="*/ 225253 h 988528"/>
                      <a:gd name="connsiteX5" fmla="*/ 671180 w 671180"/>
                      <a:gd name="connsiteY5" fmla="*/ 563134 h 988528"/>
                      <a:gd name="connsiteX6" fmla="*/ 346329 w 671180"/>
                      <a:gd name="connsiteY6" fmla="*/ 988528 h 988528"/>
                      <a:gd name="connsiteX0" fmla="*/ 346329 w 671180"/>
                      <a:gd name="connsiteY0" fmla="*/ 988560 h 988560"/>
                      <a:gd name="connsiteX1" fmla="*/ 0 w 671180"/>
                      <a:gd name="connsiteY1" fmla="*/ 563166 h 988560"/>
                      <a:gd name="connsiteX2" fmla="*/ 181629 w 671180"/>
                      <a:gd name="connsiteY2" fmla="*/ 225285 h 988560"/>
                      <a:gd name="connsiteX3" fmla="*/ 327852 w 671180"/>
                      <a:gd name="connsiteY3" fmla="*/ 35 h 988560"/>
                      <a:gd name="connsiteX4" fmla="*/ 487808 w 671180"/>
                      <a:gd name="connsiteY4" fmla="*/ 239611 h 988560"/>
                      <a:gd name="connsiteX5" fmla="*/ 671180 w 671180"/>
                      <a:gd name="connsiteY5" fmla="*/ 563166 h 988560"/>
                      <a:gd name="connsiteX6" fmla="*/ 346329 w 671180"/>
                      <a:gd name="connsiteY6" fmla="*/ 988560 h 988560"/>
                      <a:gd name="connsiteX0" fmla="*/ 346329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46329 w 671180"/>
                      <a:gd name="connsiteY6" fmla="*/ 988525 h 988525"/>
                      <a:gd name="connsiteX0" fmla="*/ 339083 w 671180"/>
                      <a:gd name="connsiteY0" fmla="*/ 988525 h 988525"/>
                      <a:gd name="connsiteX1" fmla="*/ 0 w 671180"/>
                      <a:gd name="connsiteY1" fmla="*/ 563131 h 988525"/>
                      <a:gd name="connsiteX2" fmla="*/ 192199 w 671180"/>
                      <a:gd name="connsiteY2" fmla="*/ 239576 h 988525"/>
                      <a:gd name="connsiteX3" fmla="*/ 327852 w 671180"/>
                      <a:gd name="connsiteY3" fmla="*/ 0 h 988525"/>
                      <a:gd name="connsiteX4" fmla="*/ 487808 w 671180"/>
                      <a:gd name="connsiteY4" fmla="*/ 239576 h 988525"/>
                      <a:gd name="connsiteX5" fmla="*/ 671180 w 671180"/>
                      <a:gd name="connsiteY5" fmla="*/ 563131 h 988525"/>
                      <a:gd name="connsiteX6" fmla="*/ 339083 w 671180"/>
                      <a:gd name="connsiteY6" fmla="*/ 988525 h 988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71180" h="988525">
                        <a:moveTo>
                          <a:pt x="339083" y="988525"/>
                        </a:moveTo>
                        <a:cubicBezTo>
                          <a:pt x="207436" y="866970"/>
                          <a:pt x="0" y="752684"/>
                          <a:pt x="0" y="563131"/>
                        </a:cubicBezTo>
                        <a:cubicBezTo>
                          <a:pt x="3383" y="397299"/>
                          <a:pt x="99284" y="299985"/>
                          <a:pt x="192199" y="239576"/>
                        </a:cubicBezTo>
                        <a:cubicBezTo>
                          <a:pt x="319770" y="130710"/>
                          <a:pt x="278584" y="0"/>
                          <a:pt x="327852" y="0"/>
                        </a:cubicBezTo>
                        <a:cubicBezTo>
                          <a:pt x="377120" y="0"/>
                          <a:pt x="324730" y="120946"/>
                          <a:pt x="487808" y="239576"/>
                        </a:cubicBezTo>
                        <a:cubicBezTo>
                          <a:pt x="578661" y="299985"/>
                          <a:pt x="671180" y="397299"/>
                          <a:pt x="671180" y="563131"/>
                        </a:cubicBezTo>
                        <a:cubicBezTo>
                          <a:pt x="671180" y="752684"/>
                          <a:pt x="470730" y="862136"/>
                          <a:pt x="339083" y="98852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0066"/>
                      </a:gs>
                      <a:gs pos="40000">
                        <a:srgbClr val="FF99CC"/>
                      </a:gs>
                      <a:gs pos="100000">
                        <a:srgbClr val="FFFFFF"/>
                      </a:gs>
                      <a:gs pos="70000">
                        <a:srgbClr val="FFCCFF"/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9" name="星: 8 pt 448">
                    <a:extLst>
                      <a:ext uri="{FF2B5EF4-FFF2-40B4-BE49-F238E27FC236}">
                        <a16:creationId xmlns:a16="http://schemas.microsoft.com/office/drawing/2014/main" id="{D90A383A-CFB6-49C3-A8BB-862EA8E5F26A}"/>
                      </a:ext>
                    </a:extLst>
                  </p:cNvPr>
                  <p:cNvSpPr/>
                  <p:nvPr/>
                </p:nvSpPr>
                <p:spPr>
                  <a:xfrm>
                    <a:off x="2907980" y="2848450"/>
                    <a:ext cx="1161100" cy="1161100"/>
                  </a:xfrm>
                  <a:prstGeom prst="star8">
                    <a:avLst>
                      <a:gd name="adj" fmla="val 22406"/>
                    </a:avLst>
                  </a:prstGeom>
                  <a:solidFill>
                    <a:srgbClr val="99CC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02" name="グループ化 401">
                  <a:extLst>
                    <a:ext uri="{FF2B5EF4-FFF2-40B4-BE49-F238E27FC236}">
                      <a16:creationId xmlns:a16="http://schemas.microsoft.com/office/drawing/2014/main" id="{2C62DEEF-2AC0-4344-AB76-759D85814E64}"/>
                    </a:ext>
                  </a:extLst>
                </p:cNvPr>
                <p:cNvGrpSpPr/>
                <p:nvPr/>
              </p:nvGrpSpPr>
              <p:grpSpPr>
                <a:xfrm>
                  <a:off x="2796889" y="2720340"/>
                  <a:ext cx="1419970" cy="1419970"/>
                  <a:chOff x="2796889" y="2720340"/>
                  <a:chExt cx="1419970" cy="1419970"/>
                </a:xfrm>
                <a:solidFill>
                  <a:srgbClr val="C00000"/>
                </a:solidFill>
              </p:grpSpPr>
              <p:grpSp>
                <p:nvGrpSpPr>
                  <p:cNvPr id="435" name="グループ化 434">
                    <a:extLst>
                      <a:ext uri="{FF2B5EF4-FFF2-40B4-BE49-F238E27FC236}">
                        <a16:creationId xmlns:a16="http://schemas.microsoft.com/office/drawing/2014/main" id="{63675166-BA73-410B-AFC3-756E3DBEC217}"/>
                      </a:ext>
                    </a:extLst>
                  </p:cNvPr>
                  <p:cNvGrpSpPr/>
                  <p:nvPr/>
                </p:nvGrpSpPr>
                <p:grpSpPr>
                  <a:xfrm>
                    <a:off x="3432348" y="2720340"/>
                    <a:ext cx="149052" cy="1419970"/>
                    <a:chOff x="3403802" y="2657861"/>
                    <a:chExt cx="206144" cy="1544928"/>
                  </a:xfrm>
                  <a:grpFill/>
                </p:grpSpPr>
                <p:sp>
                  <p:nvSpPr>
                    <p:cNvPr id="439" name="フリーフォーム: 図形 438">
                      <a:extLst>
                        <a:ext uri="{FF2B5EF4-FFF2-40B4-BE49-F238E27FC236}">
                          <a16:creationId xmlns:a16="http://schemas.microsoft.com/office/drawing/2014/main" id="{5ECBFEA8-4D83-4723-B111-5FB32C95609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403802" y="3642275"/>
                      <a:ext cx="131640" cy="560514"/>
                    </a:xfrm>
                    <a:custGeom>
                      <a:avLst/>
                      <a:gdLst>
                        <a:gd name="connsiteX0" fmla="*/ 162396 w 288126"/>
                        <a:gd name="connsiteY0" fmla="*/ 0 h 1226820"/>
                        <a:gd name="connsiteX1" fmla="*/ 288126 w 288126"/>
                        <a:gd name="connsiteY1" fmla="*/ 125730 h 1226820"/>
                        <a:gd name="connsiteX2" fmla="*/ 162396 w 288126"/>
                        <a:gd name="connsiteY2" fmla="*/ 251460 h 1226820"/>
                        <a:gd name="connsiteX3" fmla="*/ 129453 w 288126"/>
                        <a:gd name="connsiteY3" fmla="*/ 244809 h 1226820"/>
                        <a:gd name="connsiteX4" fmla="*/ 126129 w 288126"/>
                        <a:gd name="connsiteY4" fmla="*/ 257835 h 1226820"/>
                        <a:gd name="connsiteX5" fmla="*/ 79921 w 288126"/>
                        <a:gd name="connsiteY5" fmla="*/ 784565 h 1226820"/>
                        <a:gd name="connsiteX6" fmla="*/ 91943 w 288126"/>
                        <a:gd name="connsiteY6" fmla="*/ 1065929 h 1226820"/>
                        <a:gd name="connsiteX7" fmla="*/ 114359 w 288126"/>
                        <a:gd name="connsiteY7" fmla="*/ 1226820 h 1226820"/>
                        <a:gd name="connsiteX8" fmla="*/ 43589 w 288126"/>
                        <a:gd name="connsiteY8" fmla="*/ 1226820 h 1226820"/>
                        <a:gd name="connsiteX9" fmla="*/ 27299 w 288126"/>
                        <a:gd name="connsiteY9" fmla="*/ 1152925 h 1226820"/>
                        <a:gd name="connsiteX10" fmla="*/ 0 w 288126"/>
                        <a:gd name="connsiteY10" fmla="*/ 784564 h 1226820"/>
                        <a:gd name="connsiteX11" fmla="*/ 46817 w 288126"/>
                        <a:gd name="connsiteY11" fmla="*/ 318698 h 1226820"/>
                        <a:gd name="connsiteX12" fmla="*/ 82160 w 288126"/>
                        <a:gd name="connsiteY12" fmla="*/ 220479 h 1226820"/>
                        <a:gd name="connsiteX13" fmla="*/ 73491 w 288126"/>
                        <a:gd name="connsiteY13" fmla="*/ 214635 h 1226820"/>
                        <a:gd name="connsiteX14" fmla="*/ 36666 w 288126"/>
                        <a:gd name="connsiteY14" fmla="*/ 125730 h 1226820"/>
                        <a:gd name="connsiteX15" fmla="*/ 162396 w 288126"/>
                        <a:gd name="connsiteY15" fmla="*/ 0 h 12268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288126" h="1226820">
                          <a:moveTo>
                            <a:pt x="162396" y="0"/>
                          </a:moveTo>
                          <a:cubicBezTo>
                            <a:pt x="231835" y="0"/>
                            <a:pt x="288126" y="56291"/>
                            <a:pt x="288126" y="125730"/>
                          </a:cubicBezTo>
                          <a:cubicBezTo>
                            <a:pt x="288126" y="195169"/>
                            <a:pt x="231835" y="251460"/>
                            <a:pt x="162396" y="251460"/>
                          </a:cubicBezTo>
                          <a:lnTo>
                            <a:pt x="129453" y="244809"/>
                          </a:lnTo>
                          <a:lnTo>
                            <a:pt x="126129" y="257835"/>
                          </a:lnTo>
                          <a:cubicBezTo>
                            <a:pt x="96576" y="404250"/>
                            <a:pt x="79921" y="590152"/>
                            <a:pt x="79921" y="784565"/>
                          </a:cubicBezTo>
                          <a:cubicBezTo>
                            <a:pt x="79921" y="881771"/>
                            <a:pt x="84085" y="976850"/>
                            <a:pt x="91943" y="1065929"/>
                          </a:cubicBezTo>
                          <a:lnTo>
                            <a:pt x="114359" y="1226820"/>
                          </a:lnTo>
                          <a:lnTo>
                            <a:pt x="43589" y="1226820"/>
                          </a:lnTo>
                          <a:lnTo>
                            <a:pt x="27299" y="1152925"/>
                          </a:lnTo>
                          <a:cubicBezTo>
                            <a:pt x="10064" y="1047774"/>
                            <a:pt x="0" y="921013"/>
                            <a:pt x="0" y="784564"/>
                          </a:cubicBezTo>
                          <a:cubicBezTo>
                            <a:pt x="0" y="602632"/>
                            <a:pt x="17891" y="437924"/>
                            <a:pt x="46817" y="318698"/>
                          </a:cubicBezTo>
                          <a:lnTo>
                            <a:pt x="82160" y="220479"/>
                          </a:lnTo>
                          <a:lnTo>
                            <a:pt x="73491" y="214635"/>
                          </a:lnTo>
                          <a:cubicBezTo>
                            <a:pt x="50739" y="191882"/>
                            <a:pt x="36666" y="160450"/>
                            <a:pt x="36666" y="125730"/>
                          </a:cubicBezTo>
                          <a:cubicBezTo>
                            <a:pt x="36666" y="56291"/>
                            <a:pt x="92957" y="0"/>
                            <a:pt x="162396" y="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0" name="フリーフォーム: 図形 439">
                      <a:extLst>
                        <a:ext uri="{FF2B5EF4-FFF2-40B4-BE49-F238E27FC236}">
                          <a16:creationId xmlns:a16="http://schemas.microsoft.com/office/drawing/2014/main" id="{77401517-F24D-4563-BC26-ED1A8EF9D1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78306" y="2657861"/>
                      <a:ext cx="131640" cy="560514"/>
                    </a:xfrm>
                    <a:custGeom>
                      <a:avLst/>
                      <a:gdLst>
                        <a:gd name="connsiteX0" fmla="*/ 162396 w 288126"/>
                        <a:gd name="connsiteY0" fmla="*/ 0 h 1226820"/>
                        <a:gd name="connsiteX1" fmla="*/ 288126 w 288126"/>
                        <a:gd name="connsiteY1" fmla="*/ 125730 h 1226820"/>
                        <a:gd name="connsiteX2" fmla="*/ 162396 w 288126"/>
                        <a:gd name="connsiteY2" fmla="*/ 251460 h 1226820"/>
                        <a:gd name="connsiteX3" fmla="*/ 129453 w 288126"/>
                        <a:gd name="connsiteY3" fmla="*/ 244809 h 1226820"/>
                        <a:gd name="connsiteX4" fmla="*/ 126129 w 288126"/>
                        <a:gd name="connsiteY4" fmla="*/ 257835 h 1226820"/>
                        <a:gd name="connsiteX5" fmla="*/ 79921 w 288126"/>
                        <a:gd name="connsiteY5" fmla="*/ 784565 h 1226820"/>
                        <a:gd name="connsiteX6" fmla="*/ 91943 w 288126"/>
                        <a:gd name="connsiteY6" fmla="*/ 1065929 h 1226820"/>
                        <a:gd name="connsiteX7" fmla="*/ 114359 w 288126"/>
                        <a:gd name="connsiteY7" fmla="*/ 1226820 h 1226820"/>
                        <a:gd name="connsiteX8" fmla="*/ 43589 w 288126"/>
                        <a:gd name="connsiteY8" fmla="*/ 1226820 h 1226820"/>
                        <a:gd name="connsiteX9" fmla="*/ 27299 w 288126"/>
                        <a:gd name="connsiteY9" fmla="*/ 1152925 h 1226820"/>
                        <a:gd name="connsiteX10" fmla="*/ 0 w 288126"/>
                        <a:gd name="connsiteY10" fmla="*/ 784564 h 1226820"/>
                        <a:gd name="connsiteX11" fmla="*/ 46817 w 288126"/>
                        <a:gd name="connsiteY11" fmla="*/ 318698 h 1226820"/>
                        <a:gd name="connsiteX12" fmla="*/ 82160 w 288126"/>
                        <a:gd name="connsiteY12" fmla="*/ 220479 h 1226820"/>
                        <a:gd name="connsiteX13" fmla="*/ 73491 w 288126"/>
                        <a:gd name="connsiteY13" fmla="*/ 214635 h 1226820"/>
                        <a:gd name="connsiteX14" fmla="*/ 36666 w 288126"/>
                        <a:gd name="connsiteY14" fmla="*/ 125730 h 1226820"/>
                        <a:gd name="connsiteX15" fmla="*/ 162396 w 288126"/>
                        <a:gd name="connsiteY15" fmla="*/ 0 h 12268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288126" h="1226820">
                          <a:moveTo>
                            <a:pt x="162396" y="0"/>
                          </a:moveTo>
                          <a:cubicBezTo>
                            <a:pt x="231835" y="0"/>
                            <a:pt x="288126" y="56291"/>
                            <a:pt x="288126" y="125730"/>
                          </a:cubicBezTo>
                          <a:cubicBezTo>
                            <a:pt x="288126" y="195169"/>
                            <a:pt x="231835" y="251460"/>
                            <a:pt x="162396" y="251460"/>
                          </a:cubicBezTo>
                          <a:lnTo>
                            <a:pt x="129453" y="244809"/>
                          </a:lnTo>
                          <a:lnTo>
                            <a:pt x="126129" y="257835"/>
                          </a:lnTo>
                          <a:cubicBezTo>
                            <a:pt x="96576" y="404250"/>
                            <a:pt x="79921" y="590152"/>
                            <a:pt x="79921" y="784565"/>
                          </a:cubicBezTo>
                          <a:cubicBezTo>
                            <a:pt x="79921" y="881771"/>
                            <a:pt x="84085" y="976850"/>
                            <a:pt x="91943" y="1065929"/>
                          </a:cubicBezTo>
                          <a:lnTo>
                            <a:pt x="114359" y="1226820"/>
                          </a:lnTo>
                          <a:lnTo>
                            <a:pt x="43589" y="1226820"/>
                          </a:lnTo>
                          <a:lnTo>
                            <a:pt x="27299" y="1152925"/>
                          </a:lnTo>
                          <a:cubicBezTo>
                            <a:pt x="10064" y="1047774"/>
                            <a:pt x="0" y="921013"/>
                            <a:pt x="0" y="784564"/>
                          </a:cubicBezTo>
                          <a:cubicBezTo>
                            <a:pt x="0" y="602632"/>
                            <a:pt x="17891" y="437924"/>
                            <a:pt x="46817" y="318698"/>
                          </a:cubicBezTo>
                          <a:lnTo>
                            <a:pt x="82160" y="220479"/>
                          </a:lnTo>
                          <a:lnTo>
                            <a:pt x="73491" y="214635"/>
                          </a:lnTo>
                          <a:cubicBezTo>
                            <a:pt x="50739" y="191882"/>
                            <a:pt x="36666" y="160450"/>
                            <a:pt x="36666" y="125730"/>
                          </a:cubicBezTo>
                          <a:cubicBezTo>
                            <a:pt x="36666" y="56291"/>
                            <a:pt x="92957" y="0"/>
                            <a:pt x="162396" y="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36" name="グループ化 435">
                    <a:extLst>
                      <a:ext uri="{FF2B5EF4-FFF2-40B4-BE49-F238E27FC236}">
                        <a16:creationId xmlns:a16="http://schemas.microsoft.com/office/drawing/2014/main" id="{3E151283-FE14-493D-97EA-8BB1079BD3E3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3432348" y="2720340"/>
                    <a:ext cx="149052" cy="1419970"/>
                    <a:chOff x="3403802" y="2657861"/>
                    <a:chExt cx="206144" cy="1544928"/>
                  </a:xfrm>
                  <a:grpFill/>
                </p:grpSpPr>
                <p:sp>
                  <p:nvSpPr>
                    <p:cNvPr id="437" name="フリーフォーム: 図形 436">
                      <a:extLst>
                        <a:ext uri="{FF2B5EF4-FFF2-40B4-BE49-F238E27FC236}">
                          <a16:creationId xmlns:a16="http://schemas.microsoft.com/office/drawing/2014/main" id="{B830821B-C522-4EC2-B5BA-625BF363FD86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403802" y="3642275"/>
                      <a:ext cx="131640" cy="560514"/>
                    </a:xfrm>
                    <a:custGeom>
                      <a:avLst/>
                      <a:gdLst>
                        <a:gd name="connsiteX0" fmla="*/ 162396 w 288126"/>
                        <a:gd name="connsiteY0" fmla="*/ 0 h 1226820"/>
                        <a:gd name="connsiteX1" fmla="*/ 288126 w 288126"/>
                        <a:gd name="connsiteY1" fmla="*/ 125730 h 1226820"/>
                        <a:gd name="connsiteX2" fmla="*/ 162396 w 288126"/>
                        <a:gd name="connsiteY2" fmla="*/ 251460 h 1226820"/>
                        <a:gd name="connsiteX3" fmla="*/ 129453 w 288126"/>
                        <a:gd name="connsiteY3" fmla="*/ 244809 h 1226820"/>
                        <a:gd name="connsiteX4" fmla="*/ 126129 w 288126"/>
                        <a:gd name="connsiteY4" fmla="*/ 257835 h 1226820"/>
                        <a:gd name="connsiteX5" fmla="*/ 79921 w 288126"/>
                        <a:gd name="connsiteY5" fmla="*/ 784565 h 1226820"/>
                        <a:gd name="connsiteX6" fmla="*/ 91943 w 288126"/>
                        <a:gd name="connsiteY6" fmla="*/ 1065929 h 1226820"/>
                        <a:gd name="connsiteX7" fmla="*/ 114359 w 288126"/>
                        <a:gd name="connsiteY7" fmla="*/ 1226820 h 1226820"/>
                        <a:gd name="connsiteX8" fmla="*/ 43589 w 288126"/>
                        <a:gd name="connsiteY8" fmla="*/ 1226820 h 1226820"/>
                        <a:gd name="connsiteX9" fmla="*/ 27299 w 288126"/>
                        <a:gd name="connsiteY9" fmla="*/ 1152925 h 1226820"/>
                        <a:gd name="connsiteX10" fmla="*/ 0 w 288126"/>
                        <a:gd name="connsiteY10" fmla="*/ 784564 h 1226820"/>
                        <a:gd name="connsiteX11" fmla="*/ 46817 w 288126"/>
                        <a:gd name="connsiteY11" fmla="*/ 318698 h 1226820"/>
                        <a:gd name="connsiteX12" fmla="*/ 82160 w 288126"/>
                        <a:gd name="connsiteY12" fmla="*/ 220479 h 1226820"/>
                        <a:gd name="connsiteX13" fmla="*/ 73491 w 288126"/>
                        <a:gd name="connsiteY13" fmla="*/ 214635 h 1226820"/>
                        <a:gd name="connsiteX14" fmla="*/ 36666 w 288126"/>
                        <a:gd name="connsiteY14" fmla="*/ 125730 h 1226820"/>
                        <a:gd name="connsiteX15" fmla="*/ 162396 w 288126"/>
                        <a:gd name="connsiteY15" fmla="*/ 0 h 12268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288126" h="1226820">
                          <a:moveTo>
                            <a:pt x="162396" y="0"/>
                          </a:moveTo>
                          <a:cubicBezTo>
                            <a:pt x="231835" y="0"/>
                            <a:pt x="288126" y="56291"/>
                            <a:pt x="288126" y="125730"/>
                          </a:cubicBezTo>
                          <a:cubicBezTo>
                            <a:pt x="288126" y="195169"/>
                            <a:pt x="231835" y="251460"/>
                            <a:pt x="162396" y="251460"/>
                          </a:cubicBezTo>
                          <a:lnTo>
                            <a:pt x="129453" y="244809"/>
                          </a:lnTo>
                          <a:lnTo>
                            <a:pt x="126129" y="257835"/>
                          </a:lnTo>
                          <a:cubicBezTo>
                            <a:pt x="96576" y="404250"/>
                            <a:pt x="79921" y="590152"/>
                            <a:pt x="79921" y="784565"/>
                          </a:cubicBezTo>
                          <a:cubicBezTo>
                            <a:pt x="79921" y="881771"/>
                            <a:pt x="84085" y="976850"/>
                            <a:pt x="91943" y="1065929"/>
                          </a:cubicBezTo>
                          <a:lnTo>
                            <a:pt x="114359" y="1226820"/>
                          </a:lnTo>
                          <a:lnTo>
                            <a:pt x="43589" y="1226820"/>
                          </a:lnTo>
                          <a:lnTo>
                            <a:pt x="27299" y="1152925"/>
                          </a:lnTo>
                          <a:cubicBezTo>
                            <a:pt x="10064" y="1047774"/>
                            <a:pt x="0" y="921013"/>
                            <a:pt x="0" y="784564"/>
                          </a:cubicBezTo>
                          <a:cubicBezTo>
                            <a:pt x="0" y="602632"/>
                            <a:pt x="17891" y="437924"/>
                            <a:pt x="46817" y="318698"/>
                          </a:cubicBezTo>
                          <a:lnTo>
                            <a:pt x="82160" y="220479"/>
                          </a:lnTo>
                          <a:lnTo>
                            <a:pt x="73491" y="214635"/>
                          </a:lnTo>
                          <a:cubicBezTo>
                            <a:pt x="50739" y="191882"/>
                            <a:pt x="36666" y="160450"/>
                            <a:pt x="36666" y="125730"/>
                          </a:cubicBezTo>
                          <a:cubicBezTo>
                            <a:pt x="36666" y="56291"/>
                            <a:pt x="92957" y="0"/>
                            <a:pt x="162396" y="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8" name="フリーフォーム: 図形 437">
                      <a:extLst>
                        <a:ext uri="{FF2B5EF4-FFF2-40B4-BE49-F238E27FC236}">
                          <a16:creationId xmlns:a16="http://schemas.microsoft.com/office/drawing/2014/main" id="{71A3AC53-6FF6-4858-9E74-F0BE4AFDDD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78306" y="2657861"/>
                      <a:ext cx="131640" cy="560514"/>
                    </a:xfrm>
                    <a:custGeom>
                      <a:avLst/>
                      <a:gdLst>
                        <a:gd name="connsiteX0" fmla="*/ 162396 w 288126"/>
                        <a:gd name="connsiteY0" fmla="*/ 0 h 1226820"/>
                        <a:gd name="connsiteX1" fmla="*/ 288126 w 288126"/>
                        <a:gd name="connsiteY1" fmla="*/ 125730 h 1226820"/>
                        <a:gd name="connsiteX2" fmla="*/ 162396 w 288126"/>
                        <a:gd name="connsiteY2" fmla="*/ 251460 h 1226820"/>
                        <a:gd name="connsiteX3" fmla="*/ 129453 w 288126"/>
                        <a:gd name="connsiteY3" fmla="*/ 244809 h 1226820"/>
                        <a:gd name="connsiteX4" fmla="*/ 126129 w 288126"/>
                        <a:gd name="connsiteY4" fmla="*/ 257835 h 1226820"/>
                        <a:gd name="connsiteX5" fmla="*/ 79921 w 288126"/>
                        <a:gd name="connsiteY5" fmla="*/ 784565 h 1226820"/>
                        <a:gd name="connsiteX6" fmla="*/ 91943 w 288126"/>
                        <a:gd name="connsiteY6" fmla="*/ 1065929 h 1226820"/>
                        <a:gd name="connsiteX7" fmla="*/ 114359 w 288126"/>
                        <a:gd name="connsiteY7" fmla="*/ 1226820 h 1226820"/>
                        <a:gd name="connsiteX8" fmla="*/ 43589 w 288126"/>
                        <a:gd name="connsiteY8" fmla="*/ 1226820 h 1226820"/>
                        <a:gd name="connsiteX9" fmla="*/ 27299 w 288126"/>
                        <a:gd name="connsiteY9" fmla="*/ 1152925 h 1226820"/>
                        <a:gd name="connsiteX10" fmla="*/ 0 w 288126"/>
                        <a:gd name="connsiteY10" fmla="*/ 784564 h 1226820"/>
                        <a:gd name="connsiteX11" fmla="*/ 46817 w 288126"/>
                        <a:gd name="connsiteY11" fmla="*/ 318698 h 1226820"/>
                        <a:gd name="connsiteX12" fmla="*/ 82160 w 288126"/>
                        <a:gd name="connsiteY12" fmla="*/ 220479 h 1226820"/>
                        <a:gd name="connsiteX13" fmla="*/ 73491 w 288126"/>
                        <a:gd name="connsiteY13" fmla="*/ 214635 h 1226820"/>
                        <a:gd name="connsiteX14" fmla="*/ 36666 w 288126"/>
                        <a:gd name="connsiteY14" fmla="*/ 125730 h 1226820"/>
                        <a:gd name="connsiteX15" fmla="*/ 162396 w 288126"/>
                        <a:gd name="connsiteY15" fmla="*/ 0 h 12268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288126" h="1226820">
                          <a:moveTo>
                            <a:pt x="162396" y="0"/>
                          </a:moveTo>
                          <a:cubicBezTo>
                            <a:pt x="231835" y="0"/>
                            <a:pt x="288126" y="56291"/>
                            <a:pt x="288126" y="125730"/>
                          </a:cubicBezTo>
                          <a:cubicBezTo>
                            <a:pt x="288126" y="195169"/>
                            <a:pt x="231835" y="251460"/>
                            <a:pt x="162396" y="251460"/>
                          </a:cubicBezTo>
                          <a:lnTo>
                            <a:pt x="129453" y="244809"/>
                          </a:lnTo>
                          <a:lnTo>
                            <a:pt x="126129" y="257835"/>
                          </a:lnTo>
                          <a:cubicBezTo>
                            <a:pt x="96576" y="404250"/>
                            <a:pt x="79921" y="590152"/>
                            <a:pt x="79921" y="784565"/>
                          </a:cubicBezTo>
                          <a:cubicBezTo>
                            <a:pt x="79921" y="881771"/>
                            <a:pt x="84085" y="976850"/>
                            <a:pt x="91943" y="1065929"/>
                          </a:cubicBezTo>
                          <a:lnTo>
                            <a:pt x="114359" y="1226820"/>
                          </a:lnTo>
                          <a:lnTo>
                            <a:pt x="43589" y="1226820"/>
                          </a:lnTo>
                          <a:lnTo>
                            <a:pt x="27299" y="1152925"/>
                          </a:lnTo>
                          <a:cubicBezTo>
                            <a:pt x="10064" y="1047774"/>
                            <a:pt x="0" y="921013"/>
                            <a:pt x="0" y="784564"/>
                          </a:cubicBezTo>
                          <a:cubicBezTo>
                            <a:pt x="0" y="602632"/>
                            <a:pt x="17891" y="437924"/>
                            <a:pt x="46817" y="318698"/>
                          </a:cubicBezTo>
                          <a:lnTo>
                            <a:pt x="82160" y="220479"/>
                          </a:lnTo>
                          <a:lnTo>
                            <a:pt x="73491" y="214635"/>
                          </a:lnTo>
                          <a:cubicBezTo>
                            <a:pt x="50739" y="191882"/>
                            <a:pt x="36666" y="160450"/>
                            <a:pt x="36666" y="125730"/>
                          </a:cubicBezTo>
                          <a:cubicBezTo>
                            <a:pt x="36666" y="56291"/>
                            <a:pt x="92957" y="0"/>
                            <a:pt x="162396" y="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403" name="グループ化 402">
                  <a:extLst>
                    <a:ext uri="{FF2B5EF4-FFF2-40B4-BE49-F238E27FC236}">
                      <a16:creationId xmlns:a16="http://schemas.microsoft.com/office/drawing/2014/main" id="{E35D24A2-9247-44BD-9D02-84C220438E36}"/>
                    </a:ext>
                  </a:extLst>
                </p:cNvPr>
                <p:cNvGrpSpPr/>
                <p:nvPr/>
              </p:nvGrpSpPr>
              <p:grpSpPr>
                <a:xfrm rot="2700000">
                  <a:off x="2872591" y="2801609"/>
                  <a:ext cx="1257432" cy="1257432"/>
                  <a:chOff x="2796889" y="2720340"/>
                  <a:chExt cx="1419970" cy="1419970"/>
                </a:xfrm>
                <a:solidFill>
                  <a:srgbClr val="C00000"/>
                </a:solidFill>
              </p:grpSpPr>
              <p:grpSp>
                <p:nvGrpSpPr>
                  <p:cNvPr id="429" name="グループ化 428">
                    <a:extLst>
                      <a:ext uri="{FF2B5EF4-FFF2-40B4-BE49-F238E27FC236}">
                        <a16:creationId xmlns:a16="http://schemas.microsoft.com/office/drawing/2014/main" id="{31C99547-A50B-41DB-9F13-8EEA318C70FD}"/>
                      </a:ext>
                    </a:extLst>
                  </p:cNvPr>
                  <p:cNvGrpSpPr/>
                  <p:nvPr/>
                </p:nvGrpSpPr>
                <p:grpSpPr>
                  <a:xfrm>
                    <a:off x="3432348" y="2720340"/>
                    <a:ext cx="149052" cy="1419970"/>
                    <a:chOff x="3403802" y="2657861"/>
                    <a:chExt cx="206144" cy="1544928"/>
                  </a:xfrm>
                  <a:grpFill/>
                </p:grpSpPr>
                <p:sp>
                  <p:nvSpPr>
                    <p:cNvPr id="433" name="フリーフォーム: 図形 432">
                      <a:extLst>
                        <a:ext uri="{FF2B5EF4-FFF2-40B4-BE49-F238E27FC236}">
                          <a16:creationId xmlns:a16="http://schemas.microsoft.com/office/drawing/2014/main" id="{B22B54AB-C97C-4A0B-9339-B19D03D2BA8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403802" y="3642275"/>
                      <a:ext cx="131640" cy="560514"/>
                    </a:xfrm>
                    <a:custGeom>
                      <a:avLst/>
                      <a:gdLst>
                        <a:gd name="connsiteX0" fmla="*/ 162396 w 288126"/>
                        <a:gd name="connsiteY0" fmla="*/ 0 h 1226820"/>
                        <a:gd name="connsiteX1" fmla="*/ 288126 w 288126"/>
                        <a:gd name="connsiteY1" fmla="*/ 125730 h 1226820"/>
                        <a:gd name="connsiteX2" fmla="*/ 162396 w 288126"/>
                        <a:gd name="connsiteY2" fmla="*/ 251460 h 1226820"/>
                        <a:gd name="connsiteX3" fmla="*/ 129453 w 288126"/>
                        <a:gd name="connsiteY3" fmla="*/ 244809 h 1226820"/>
                        <a:gd name="connsiteX4" fmla="*/ 126129 w 288126"/>
                        <a:gd name="connsiteY4" fmla="*/ 257835 h 1226820"/>
                        <a:gd name="connsiteX5" fmla="*/ 79921 w 288126"/>
                        <a:gd name="connsiteY5" fmla="*/ 784565 h 1226820"/>
                        <a:gd name="connsiteX6" fmla="*/ 91943 w 288126"/>
                        <a:gd name="connsiteY6" fmla="*/ 1065929 h 1226820"/>
                        <a:gd name="connsiteX7" fmla="*/ 114359 w 288126"/>
                        <a:gd name="connsiteY7" fmla="*/ 1226820 h 1226820"/>
                        <a:gd name="connsiteX8" fmla="*/ 43589 w 288126"/>
                        <a:gd name="connsiteY8" fmla="*/ 1226820 h 1226820"/>
                        <a:gd name="connsiteX9" fmla="*/ 27299 w 288126"/>
                        <a:gd name="connsiteY9" fmla="*/ 1152925 h 1226820"/>
                        <a:gd name="connsiteX10" fmla="*/ 0 w 288126"/>
                        <a:gd name="connsiteY10" fmla="*/ 784564 h 1226820"/>
                        <a:gd name="connsiteX11" fmla="*/ 46817 w 288126"/>
                        <a:gd name="connsiteY11" fmla="*/ 318698 h 1226820"/>
                        <a:gd name="connsiteX12" fmla="*/ 82160 w 288126"/>
                        <a:gd name="connsiteY12" fmla="*/ 220479 h 1226820"/>
                        <a:gd name="connsiteX13" fmla="*/ 73491 w 288126"/>
                        <a:gd name="connsiteY13" fmla="*/ 214635 h 1226820"/>
                        <a:gd name="connsiteX14" fmla="*/ 36666 w 288126"/>
                        <a:gd name="connsiteY14" fmla="*/ 125730 h 1226820"/>
                        <a:gd name="connsiteX15" fmla="*/ 162396 w 288126"/>
                        <a:gd name="connsiteY15" fmla="*/ 0 h 12268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288126" h="1226820">
                          <a:moveTo>
                            <a:pt x="162396" y="0"/>
                          </a:moveTo>
                          <a:cubicBezTo>
                            <a:pt x="231835" y="0"/>
                            <a:pt x="288126" y="56291"/>
                            <a:pt x="288126" y="125730"/>
                          </a:cubicBezTo>
                          <a:cubicBezTo>
                            <a:pt x="288126" y="195169"/>
                            <a:pt x="231835" y="251460"/>
                            <a:pt x="162396" y="251460"/>
                          </a:cubicBezTo>
                          <a:lnTo>
                            <a:pt x="129453" y="244809"/>
                          </a:lnTo>
                          <a:lnTo>
                            <a:pt x="126129" y="257835"/>
                          </a:lnTo>
                          <a:cubicBezTo>
                            <a:pt x="96576" y="404250"/>
                            <a:pt x="79921" y="590152"/>
                            <a:pt x="79921" y="784565"/>
                          </a:cubicBezTo>
                          <a:cubicBezTo>
                            <a:pt x="79921" y="881771"/>
                            <a:pt x="84085" y="976850"/>
                            <a:pt x="91943" y="1065929"/>
                          </a:cubicBezTo>
                          <a:lnTo>
                            <a:pt x="114359" y="1226820"/>
                          </a:lnTo>
                          <a:lnTo>
                            <a:pt x="43589" y="1226820"/>
                          </a:lnTo>
                          <a:lnTo>
                            <a:pt x="27299" y="1152925"/>
                          </a:lnTo>
                          <a:cubicBezTo>
                            <a:pt x="10064" y="1047774"/>
                            <a:pt x="0" y="921013"/>
                            <a:pt x="0" y="784564"/>
                          </a:cubicBezTo>
                          <a:cubicBezTo>
                            <a:pt x="0" y="602632"/>
                            <a:pt x="17891" y="437924"/>
                            <a:pt x="46817" y="318698"/>
                          </a:cubicBezTo>
                          <a:lnTo>
                            <a:pt x="82160" y="220479"/>
                          </a:lnTo>
                          <a:lnTo>
                            <a:pt x="73491" y="214635"/>
                          </a:lnTo>
                          <a:cubicBezTo>
                            <a:pt x="50739" y="191882"/>
                            <a:pt x="36666" y="160450"/>
                            <a:pt x="36666" y="125730"/>
                          </a:cubicBezTo>
                          <a:cubicBezTo>
                            <a:pt x="36666" y="56291"/>
                            <a:pt x="92957" y="0"/>
                            <a:pt x="162396" y="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4" name="フリーフォーム: 図形 433">
                      <a:extLst>
                        <a:ext uri="{FF2B5EF4-FFF2-40B4-BE49-F238E27FC236}">
                          <a16:creationId xmlns:a16="http://schemas.microsoft.com/office/drawing/2014/main" id="{1FD12988-DE7D-4412-85BA-BAE8DBBE36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78306" y="2657861"/>
                      <a:ext cx="131640" cy="560514"/>
                    </a:xfrm>
                    <a:custGeom>
                      <a:avLst/>
                      <a:gdLst>
                        <a:gd name="connsiteX0" fmla="*/ 162396 w 288126"/>
                        <a:gd name="connsiteY0" fmla="*/ 0 h 1226820"/>
                        <a:gd name="connsiteX1" fmla="*/ 288126 w 288126"/>
                        <a:gd name="connsiteY1" fmla="*/ 125730 h 1226820"/>
                        <a:gd name="connsiteX2" fmla="*/ 162396 w 288126"/>
                        <a:gd name="connsiteY2" fmla="*/ 251460 h 1226820"/>
                        <a:gd name="connsiteX3" fmla="*/ 129453 w 288126"/>
                        <a:gd name="connsiteY3" fmla="*/ 244809 h 1226820"/>
                        <a:gd name="connsiteX4" fmla="*/ 126129 w 288126"/>
                        <a:gd name="connsiteY4" fmla="*/ 257835 h 1226820"/>
                        <a:gd name="connsiteX5" fmla="*/ 79921 w 288126"/>
                        <a:gd name="connsiteY5" fmla="*/ 784565 h 1226820"/>
                        <a:gd name="connsiteX6" fmla="*/ 91943 w 288126"/>
                        <a:gd name="connsiteY6" fmla="*/ 1065929 h 1226820"/>
                        <a:gd name="connsiteX7" fmla="*/ 114359 w 288126"/>
                        <a:gd name="connsiteY7" fmla="*/ 1226820 h 1226820"/>
                        <a:gd name="connsiteX8" fmla="*/ 43589 w 288126"/>
                        <a:gd name="connsiteY8" fmla="*/ 1226820 h 1226820"/>
                        <a:gd name="connsiteX9" fmla="*/ 27299 w 288126"/>
                        <a:gd name="connsiteY9" fmla="*/ 1152925 h 1226820"/>
                        <a:gd name="connsiteX10" fmla="*/ 0 w 288126"/>
                        <a:gd name="connsiteY10" fmla="*/ 784564 h 1226820"/>
                        <a:gd name="connsiteX11" fmla="*/ 46817 w 288126"/>
                        <a:gd name="connsiteY11" fmla="*/ 318698 h 1226820"/>
                        <a:gd name="connsiteX12" fmla="*/ 82160 w 288126"/>
                        <a:gd name="connsiteY12" fmla="*/ 220479 h 1226820"/>
                        <a:gd name="connsiteX13" fmla="*/ 73491 w 288126"/>
                        <a:gd name="connsiteY13" fmla="*/ 214635 h 1226820"/>
                        <a:gd name="connsiteX14" fmla="*/ 36666 w 288126"/>
                        <a:gd name="connsiteY14" fmla="*/ 125730 h 1226820"/>
                        <a:gd name="connsiteX15" fmla="*/ 162396 w 288126"/>
                        <a:gd name="connsiteY15" fmla="*/ 0 h 12268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288126" h="1226820">
                          <a:moveTo>
                            <a:pt x="162396" y="0"/>
                          </a:moveTo>
                          <a:cubicBezTo>
                            <a:pt x="231835" y="0"/>
                            <a:pt x="288126" y="56291"/>
                            <a:pt x="288126" y="125730"/>
                          </a:cubicBezTo>
                          <a:cubicBezTo>
                            <a:pt x="288126" y="195169"/>
                            <a:pt x="231835" y="251460"/>
                            <a:pt x="162396" y="251460"/>
                          </a:cubicBezTo>
                          <a:lnTo>
                            <a:pt x="129453" y="244809"/>
                          </a:lnTo>
                          <a:lnTo>
                            <a:pt x="126129" y="257835"/>
                          </a:lnTo>
                          <a:cubicBezTo>
                            <a:pt x="96576" y="404250"/>
                            <a:pt x="79921" y="590152"/>
                            <a:pt x="79921" y="784565"/>
                          </a:cubicBezTo>
                          <a:cubicBezTo>
                            <a:pt x="79921" y="881771"/>
                            <a:pt x="84085" y="976850"/>
                            <a:pt x="91943" y="1065929"/>
                          </a:cubicBezTo>
                          <a:lnTo>
                            <a:pt x="114359" y="1226820"/>
                          </a:lnTo>
                          <a:lnTo>
                            <a:pt x="43589" y="1226820"/>
                          </a:lnTo>
                          <a:lnTo>
                            <a:pt x="27299" y="1152925"/>
                          </a:lnTo>
                          <a:cubicBezTo>
                            <a:pt x="10064" y="1047774"/>
                            <a:pt x="0" y="921013"/>
                            <a:pt x="0" y="784564"/>
                          </a:cubicBezTo>
                          <a:cubicBezTo>
                            <a:pt x="0" y="602632"/>
                            <a:pt x="17891" y="437924"/>
                            <a:pt x="46817" y="318698"/>
                          </a:cubicBezTo>
                          <a:lnTo>
                            <a:pt x="82160" y="220479"/>
                          </a:lnTo>
                          <a:lnTo>
                            <a:pt x="73491" y="214635"/>
                          </a:lnTo>
                          <a:cubicBezTo>
                            <a:pt x="50739" y="191882"/>
                            <a:pt x="36666" y="160450"/>
                            <a:pt x="36666" y="125730"/>
                          </a:cubicBezTo>
                          <a:cubicBezTo>
                            <a:pt x="36666" y="56291"/>
                            <a:pt x="92957" y="0"/>
                            <a:pt x="162396" y="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30" name="グループ化 429">
                    <a:extLst>
                      <a:ext uri="{FF2B5EF4-FFF2-40B4-BE49-F238E27FC236}">
                        <a16:creationId xmlns:a16="http://schemas.microsoft.com/office/drawing/2014/main" id="{D2C067BF-C8DC-47D8-8527-259A63EF9660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3432348" y="2720340"/>
                    <a:ext cx="149052" cy="1419970"/>
                    <a:chOff x="3403802" y="2657861"/>
                    <a:chExt cx="206144" cy="1544928"/>
                  </a:xfrm>
                  <a:grpFill/>
                </p:grpSpPr>
                <p:sp>
                  <p:nvSpPr>
                    <p:cNvPr id="431" name="フリーフォーム: 図形 430">
                      <a:extLst>
                        <a:ext uri="{FF2B5EF4-FFF2-40B4-BE49-F238E27FC236}">
                          <a16:creationId xmlns:a16="http://schemas.microsoft.com/office/drawing/2014/main" id="{995D567D-E7E4-469A-BA1F-90FBE0219B7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403802" y="3642275"/>
                      <a:ext cx="131640" cy="560514"/>
                    </a:xfrm>
                    <a:custGeom>
                      <a:avLst/>
                      <a:gdLst>
                        <a:gd name="connsiteX0" fmla="*/ 162396 w 288126"/>
                        <a:gd name="connsiteY0" fmla="*/ 0 h 1226820"/>
                        <a:gd name="connsiteX1" fmla="*/ 288126 w 288126"/>
                        <a:gd name="connsiteY1" fmla="*/ 125730 h 1226820"/>
                        <a:gd name="connsiteX2" fmla="*/ 162396 w 288126"/>
                        <a:gd name="connsiteY2" fmla="*/ 251460 h 1226820"/>
                        <a:gd name="connsiteX3" fmla="*/ 129453 w 288126"/>
                        <a:gd name="connsiteY3" fmla="*/ 244809 h 1226820"/>
                        <a:gd name="connsiteX4" fmla="*/ 126129 w 288126"/>
                        <a:gd name="connsiteY4" fmla="*/ 257835 h 1226820"/>
                        <a:gd name="connsiteX5" fmla="*/ 79921 w 288126"/>
                        <a:gd name="connsiteY5" fmla="*/ 784565 h 1226820"/>
                        <a:gd name="connsiteX6" fmla="*/ 91943 w 288126"/>
                        <a:gd name="connsiteY6" fmla="*/ 1065929 h 1226820"/>
                        <a:gd name="connsiteX7" fmla="*/ 114359 w 288126"/>
                        <a:gd name="connsiteY7" fmla="*/ 1226820 h 1226820"/>
                        <a:gd name="connsiteX8" fmla="*/ 43589 w 288126"/>
                        <a:gd name="connsiteY8" fmla="*/ 1226820 h 1226820"/>
                        <a:gd name="connsiteX9" fmla="*/ 27299 w 288126"/>
                        <a:gd name="connsiteY9" fmla="*/ 1152925 h 1226820"/>
                        <a:gd name="connsiteX10" fmla="*/ 0 w 288126"/>
                        <a:gd name="connsiteY10" fmla="*/ 784564 h 1226820"/>
                        <a:gd name="connsiteX11" fmla="*/ 46817 w 288126"/>
                        <a:gd name="connsiteY11" fmla="*/ 318698 h 1226820"/>
                        <a:gd name="connsiteX12" fmla="*/ 82160 w 288126"/>
                        <a:gd name="connsiteY12" fmla="*/ 220479 h 1226820"/>
                        <a:gd name="connsiteX13" fmla="*/ 73491 w 288126"/>
                        <a:gd name="connsiteY13" fmla="*/ 214635 h 1226820"/>
                        <a:gd name="connsiteX14" fmla="*/ 36666 w 288126"/>
                        <a:gd name="connsiteY14" fmla="*/ 125730 h 1226820"/>
                        <a:gd name="connsiteX15" fmla="*/ 162396 w 288126"/>
                        <a:gd name="connsiteY15" fmla="*/ 0 h 12268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288126" h="1226820">
                          <a:moveTo>
                            <a:pt x="162396" y="0"/>
                          </a:moveTo>
                          <a:cubicBezTo>
                            <a:pt x="231835" y="0"/>
                            <a:pt x="288126" y="56291"/>
                            <a:pt x="288126" y="125730"/>
                          </a:cubicBezTo>
                          <a:cubicBezTo>
                            <a:pt x="288126" y="195169"/>
                            <a:pt x="231835" y="251460"/>
                            <a:pt x="162396" y="251460"/>
                          </a:cubicBezTo>
                          <a:lnTo>
                            <a:pt x="129453" y="244809"/>
                          </a:lnTo>
                          <a:lnTo>
                            <a:pt x="126129" y="257835"/>
                          </a:lnTo>
                          <a:cubicBezTo>
                            <a:pt x="96576" y="404250"/>
                            <a:pt x="79921" y="590152"/>
                            <a:pt x="79921" y="784565"/>
                          </a:cubicBezTo>
                          <a:cubicBezTo>
                            <a:pt x="79921" y="881771"/>
                            <a:pt x="84085" y="976850"/>
                            <a:pt x="91943" y="1065929"/>
                          </a:cubicBezTo>
                          <a:lnTo>
                            <a:pt x="114359" y="1226820"/>
                          </a:lnTo>
                          <a:lnTo>
                            <a:pt x="43589" y="1226820"/>
                          </a:lnTo>
                          <a:lnTo>
                            <a:pt x="27299" y="1152925"/>
                          </a:lnTo>
                          <a:cubicBezTo>
                            <a:pt x="10064" y="1047774"/>
                            <a:pt x="0" y="921013"/>
                            <a:pt x="0" y="784564"/>
                          </a:cubicBezTo>
                          <a:cubicBezTo>
                            <a:pt x="0" y="602632"/>
                            <a:pt x="17891" y="437924"/>
                            <a:pt x="46817" y="318698"/>
                          </a:cubicBezTo>
                          <a:lnTo>
                            <a:pt x="82160" y="220479"/>
                          </a:lnTo>
                          <a:lnTo>
                            <a:pt x="73491" y="214635"/>
                          </a:lnTo>
                          <a:cubicBezTo>
                            <a:pt x="50739" y="191882"/>
                            <a:pt x="36666" y="160450"/>
                            <a:pt x="36666" y="125730"/>
                          </a:cubicBezTo>
                          <a:cubicBezTo>
                            <a:pt x="36666" y="56291"/>
                            <a:pt x="92957" y="0"/>
                            <a:pt x="162396" y="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2" name="フリーフォーム: 図形 431">
                      <a:extLst>
                        <a:ext uri="{FF2B5EF4-FFF2-40B4-BE49-F238E27FC236}">
                          <a16:creationId xmlns:a16="http://schemas.microsoft.com/office/drawing/2014/main" id="{EF7571EB-9956-4A83-8378-EEDC0B6B92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78306" y="2657861"/>
                      <a:ext cx="131640" cy="560514"/>
                    </a:xfrm>
                    <a:custGeom>
                      <a:avLst/>
                      <a:gdLst>
                        <a:gd name="connsiteX0" fmla="*/ 162396 w 288126"/>
                        <a:gd name="connsiteY0" fmla="*/ 0 h 1226820"/>
                        <a:gd name="connsiteX1" fmla="*/ 288126 w 288126"/>
                        <a:gd name="connsiteY1" fmla="*/ 125730 h 1226820"/>
                        <a:gd name="connsiteX2" fmla="*/ 162396 w 288126"/>
                        <a:gd name="connsiteY2" fmla="*/ 251460 h 1226820"/>
                        <a:gd name="connsiteX3" fmla="*/ 129453 w 288126"/>
                        <a:gd name="connsiteY3" fmla="*/ 244809 h 1226820"/>
                        <a:gd name="connsiteX4" fmla="*/ 126129 w 288126"/>
                        <a:gd name="connsiteY4" fmla="*/ 257835 h 1226820"/>
                        <a:gd name="connsiteX5" fmla="*/ 79921 w 288126"/>
                        <a:gd name="connsiteY5" fmla="*/ 784565 h 1226820"/>
                        <a:gd name="connsiteX6" fmla="*/ 91943 w 288126"/>
                        <a:gd name="connsiteY6" fmla="*/ 1065929 h 1226820"/>
                        <a:gd name="connsiteX7" fmla="*/ 114359 w 288126"/>
                        <a:gd name="connsiteY7" fmla="*/ 1226820 h 1226820"/>
                        <a:gd name="connsiteX8" fmla="*/ 43589 w 288126"/>
                        <a:gd name="connsiteY8" fmla="*/ 1226820 h 1226820"/>
                        <a:gd name="connsiteX9" fmla="*/ 27299 w 288126"/>
                        <a:gd name="connsiteY9" fmla="*/ 1152925 h 1226820"/>
                        <a:gd name="connsiteX10" fmla="*/ 0 w 288126"/>
                        <a:gd name="connsiteY10" fmla="*/ 784564 h 1226820"/>
                        <a:gd name="connsiteX11" fmla="*/ 46817 w 288126"/>
                        <a:gd name="connsiteY11" fmla="*/ 318698 h 1226820"/>
                        <a:gd name="connsiteX12" fmla="*/ 82160 w 288126"/>
                        <a:gd name="connsiteY12" fmla="*/ 220479 h 1226820"/>
                        <a:gd name="connsiteX13" fmla="*/ 73491 w 288126"/>
                        <a:gd name="connsiteY13" fmla="*/ 214635 h 1226820"/>
                        <a:gd name="connsiteX14" fmla="*/ 36666 w 288126"/>
                        <a:gd name="connsiteY14" fmla="*/ 125730 h 1226820"/>
                        <a:gd name="connsiteX15" fmla="*/ 162396 w 288126"/>
                        <a:gd name="connsiteY15" fmla="*/ 0 h 12268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288126" h="1226820">
                          <a:moveTo>
                            <a:pt x="162396" y="0"/>
                          </a:moveTo>
                          <a:cubicBezTo>
                            <a:pt x="231835" y="0"/>
                            <a:pt x="288126" y="56291"/>
                            <a:pt x="288126" y="125730"/>
                          </a:cubicBezTo>
                          <a:cubicBezTo>
                            <a:pt x="288126" y="195169"/>
                            <a:pt x="231835" y="251460"/>
                            <a:pt x="162396" y="251460"/>
                          </a:cubicBezTo>
                          <a:lnTo>
                            <a:pt x="129453" y="244809"/>
                          </a:lnTo>
                          <a:lnTo>
                            <a:pt x="126129" y="257835"/>
                          </a:lnTo>
                          <a:cubicBezTo>
                            <a:pt x="96576" y="404250"/>
                            <a:pt x="79921" y="590152"/>
                            <a:pt x="79921" y="784565"/>
                          </a:cubicBezTo>
                          <a:cubicBezTo>
                            <a:pt x="79921" y="881771"/>
                            <a:pt x="84085" y="976850"/>
                            <a:pt x="91943" y="1065929"/>
                          </a:cubicBezTo>
                          <a:lnTo>
                            <a:pt x="114359" y="1226820"/>
                          </a:lnTo>
                          <a:lnTo>
                            <a:pt x="43589" y="1226820"/>
                          </a:lnTo>
                          <a:lnTo>
                            <a:pt x="27299" y="1152925"/>
                          </a:lnTo>
                          <a:cubicBezTo>
                            <a:pt x="10064" y="1047774"/>
                            <a:pt x="0" y="921013"/>
                            <a:pt x="0" y="784564"/>
                          </a:cubicBezTo>
                          <a:cubicBezTo>
                            <a:pt x="0" y="602632"/>
                            <a:pt x="17891" y="437924"/>
                            <a:pt x="46817" y="318698"/>
                          </a:cubicBezTo>
                          <a:lnTo>
                            <a:pt x="82160" y="220479"/>
                          </a:lnTo>
                          <a:lnTo>
                            <a:pt x="73491" y="214635"/>
                          </a:lnTo>
                          <a:cubicBezTo>
                            <a:pt x="50739" y="191882"/>
                            <a:pt x="36666" y="160450"/>
                            <a:pt x="36666" y="125730"/>
                          </a:cubicBezTo>
                          <a:cubicBezTo>
                            <a:pt x="36666" y="56291"/>
                            <a:pt x="92957" y="0"/>
                            <a:pt x="162396" y="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404" name="グループ化 403">
                  <a:extLst>
                    <a:ext uri="{FF2B5EF4-FFF2-40B4-BE49-F238E27FC236}">
                      <a16:creationId xmlns:a16="http://schemas.microsoft.com/office/drawing/2014/main" id="{B94A9942-8DCE-495C-8DBF-62752F3E0A77}"/>
                    </a:ext>
                  </a:extLst>
                </p:cNvPr>
                <p:cNvGrpSpPr/>
                <p:nvPr/>
              </p:nvGrpSpPr>
              <p:grpSpPr>
                <a:xfrm>
                  <a:off x="3079814" y="3025544"/>
                  <a:ext cx="854870" cy="854870"/>
                  <a:chOff x="3079814" y="3025544"/>
                  <a:chExt cx="854870" cy="854870"/>
                </a:xfrm>
                <a:solidFill>
                  <a:srgbClr val="C00000"/>
                </a:solidFill>
              </p:grpSpPr>
              <p:grpSp>
                <p:nvGrpSpPr>
                  <p:cNvPr id="423" name="グループ化 422">
                    <a:extLst>
                      <a:ext uri="{FF2B5EF4-FFF2-40B4-BE49-F238E27FC236}">
                        <a16:creationId xmlns:a16="http://schemas.microsoft.com/office/drawing/2014/main" id="{5F000058-DB6A-45C8-98C3-F32916292A49}"/>
                      </a:ext>
                    </a:extLst>
                  </p:cNvPr>
                  <p:cNvGrpSpPr/>
                  <p:nvPr/>
                </p:nvGrpSpPr>
                <p:grpSpPr>
                  <a:xfrm rot="353731">
                    <a:off x="3373378" y="3025544"/>
                    <a:ext cx="260410" cy="854870"/>
                    <a:chOff x="3330992" y="2886399"/>
                    <a:chExt cx="345182" cy="1133159"/>
                  </a:xfrm>
                  <a:grpFill/>
                </p:grpSpPr>
                <p:sp>
                  <p:nvSpPr>
                    <p:cNvPr id="427" name="フリーフォーム: 図形 426">
                      <a:extLst>
                        <a:ext uri="{FF2B5EF4-FFF2-40B4-BE49-F238E27FC236}">
                          <a16:creationId xmlns:a16="http://schemas.microsoft.com/office/drawing/2014/main" id="{19D89643-A909-4C34-A40B-C6FAF5EE78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44534" y="2886399"/>
                      <a:ext cx="131640" cy="371318"/>
                    </a:xfrm>
                    <a:custGeom>
                      <a:avLst/>
                      <a:gdLst>
                        <a:gd name="connsiteX0" fmla="*/ 74196 w 131640"/>
                        <a:gd name="connsiteY0" fmla="*/ 0 h 371318"/>
                        <a:gd name="connsiteX1" fmla="*/ 131640 w 131640"/>
                        <a:gd name="connsiteY1" fmla="*/ 57444 h 371318"/>
                        <a:gd name="connsiteX2" fmla="*/ 74196 w 131640"/>
                        <a:gd name="connsiteY2" fmla="*/ 114888 h 371318"/>
                        <a:gd name="connsiteX3" fmla="*/ 59145 w 131640"/>
                        <a:gd name="connsiteY3" fmla="*/ 111849 h 371318"/>
                        <a:gd name="connsiteX4" fmla="*/ 57626 w 131640"/>
                        <a:gd name="connsiteY4" fmla="*/ 117801 h 371318"/>
                        <a:gd name="connsiteX5" fmla="*/ 36515 w 131640"/>
                        <a:gd name="connsiteY5" fmla="*/ 358455 h 371318"/>
                        <a:gd name="connsiteX6" fmla="*/ 37064 w 131640"/>
                        <a:gd name="connsiteY6" fmla="*/ 371318 h 371318"/>
                        <a:gd name="connsiteX7" fmla="*/ 472 w 131640"/>
                        <a:gd name="connsiteY7" fmla="*/ 371318 h 371318"/>
                        <a:gd name="connsiteX8" fmla="*/ 0 w 131640"/>
                        <a:gd name="connsiteY8" fmla="*/ 358455 h 371318"/>
                        <a:gd name="connsiteX9" fmla="*/ 21390 w 131640"/>
                        <a:gd name="connsiteY9" fmla="*/ 145608 h 371318"/>
                        <a:gd name="connsiteX10" fmla="*/ 37538 w 131640"/>
                        <a:gd name="connsiteY10" fmla="*/ 100733 h 371318"/>
                        <a:gd name="connsiteX11" fmla="*/ 33577 w 131640"/>
                        <a:gd name="connsiteY11" fmla="*/ 98063 h 371318"/>
                        <a:gd name="connsiteX12" fmla="*/ 16752 w 131640"/>
                        <a:gd name="connsiteY12" fmla="*/ 57444 h 371318"/>
                        <a:gd name="connsiteX13" fmla="*/ 74196 w 131640"/>
                        <a:gd name="connsiteY13" fmla="*/ 0 h 3713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31640" h="371318">
                          <a:moveTo>
                            <a:pt x="74196" y="0"/>
                          </a:moveTo>
                          <a:cubicBezTo>
                            <a:pt x="105922" y="0"/>
                            <a:pt x="131640" y="25719"/>
                            <a:pt x="131640" y="57444"/>
                          </a:cubicBezTo>
                          <a:cubicBezTo>
                            <a:pt x="131640" y="89170"/>
                            <a:pt x="105922" y="114888"/>
                            <a:pt x="74196" y="114888"/>
                          </a:cubicBezTo>
                          <a:lnTo>
                            <a:pt x="59145" y="111849"/>
                          </a:lnTo>
                          <a:lnTo>
                            <a:pt x="57626" y="117801"/>
                          </a:lnTo>
                          <a:cubicBezTo>
                            <a:pt x="44124" y="184695"/>
                            <a:pt x="36515" y="269631"/>
                            <a:pt x="36515" y="358455"/>
                          </a:cubicBezTo>
                          <a:lnTo>
                            <a:pt x="37064" y="371318"/>
                          </a:lnTo>
                          <a:lnTo>
                            <a:pt x="472" y="371318"/>
                          </a:lnTo>
                          <a:lnTo>
                            <a:pt x="0" y="358455"/>
                          </a:lnTo>
                          <a:cubicBezTo>
                            <a:pt x="0" y="275333"/>
                            <a:pt x="8174" y="200080"/>
                            <a:pt x="21390" y="145608"/>
                          </a:cubicBezTo>
                          <a:lnTo>
                            <a:pt x="37538" y="100733"/>
                          </a:lnTo>
                          <a:lnTo>
                            <a:pt x="33577" y="98063"/>
                          </a:lnTo>
                          <a:cubicBezTo>
                            <a:pt x="23182" y="87668"/>
                            <a:pt x="16752" y="73307"/>
                            <a:pt x="16752" y="57444"/>
                          </a:cubicBezTo>
                          <a:cubicBezTo>
                            <a:pt x="16752" y="25719"/>
                            <a:pt x="42471" y="0"/>
                            <a:pt x="74196" y="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8" name="フリーフォーム: 図形 427">
                      <a:extLst>
                        <a:ext uri="{FF2B5EF4-FFF2-40B4-BE49-F238E27FC236}">
                          <a16:creationId xmlns:a16="http://schemas.microsoft.com/office/drawing/2014/main" id="{930E52AC-CBAB-4660-B7D5-0004DF828722}"/>
                        </a:ext>
                      </a:extLst>
                    </p:cNvPr>
                    <p:cNvSpPr/>
                    <p:nvPr/>
                  </p:nvSpPr>
                  <p:spPr>
                    <a:xfrm rot="9900000">
                      <a:off x="3330992" y="3648240"/>
                      <a:ext cx="131640" cy="371318"/>
                    </a:xfrm>
                    <a:custGeom>
                      <a:avLst/>
                      <a:gdLst>
                        <a:gd name="connsiteX0" fmla="*/ 74196 w 131640"/>
                        <a:gd name="connsiteY0" fmla="*/ 0 h 371318"/>
                        <a:gd name="connsiteX1" fmla="*/ 131640 w 131640"/>
                        <a:gd name="connsiteY1" fmla="*/ 57444 h 371318"/>
                        <a:gd name="connsiteX2" fmla="*/ 74196 w 131640"/>
                        <a:gd name="connsiteY2" fmla="*/ 114888 h 371318"/>
                        <a:gd name="connsiteX3" fmla="*/ 59145 w 131640"/>
                        <a:gd name="connsiteY3" fmla="*/ 111849 h 371318"/>
                        <a:gd name="connsiteX4" fmla="*/ 57626 w 131640"/>
                        <a:gd name="connsiteY4" fmla="*/ 117801 h 371318"/>
                        <a:gd name="connsiteX5" fmla="*/ 36515 w 131640"/>
                        <a:gd name="connsiteY5" fmla="*/ 358455 h 371318"/>
                        <a:gd name="connsiteX6" fmla="*/ 37064 w 131640"/>
                        <a:gd name="connsiteY6" fmla="*/ 371318 h 371318"/>
                        <a:gd name="connsiteX7" fmla="*/ 472 w 131640"/>
                        <a:gd name="connsiteY7" fmla="*/ 371318 h 371318"/>
                        <a:gd name="connsiteX8" fmla="*/ 0 w 131640"/>
                        <a:gd name="connsiteY8" fmla="*/ 358455 h 371318"/>
                        <a:gd name="connsiteX9" fmla="*/ 21390 w 131640"/>
                        <a:gd name="connsiteY9" fmla="*/ 145608 h 371318"/>
                        <a:gd name="connsiteX10" fmla="*/ 37538 w 131640"/>
                        <a:gd name="connsiteY10" fmla="*/ 100733 h 371318"/>
                        <a:gd name="connsiteX11" fmla="*/ 33577 w 131640"/>
                        <a:gd name="connsiteY11" fmla="*/ 98063 h 371318"/>
                        <a:gd name="connsiteX12" fmla="*/ 16752 w 131640"/>
                        <a:gd name="connsiteY12" fmla="*/ 57444 h 371318"/>
                        <a:gd name="connsiteX13" fmla="*/ 74196 w 131640"/>
                        <a:gd name="connsiteY13" fmla="*/ 0 h 3713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31640" h="371318">
                          <a:moveTo>
                            <a:pt x="74196" y="0"/>
                          </a:moveTo>
                          <a:cubicBezTo>
                            <a:pt x="105922" y="0"/>
                            <a:pt x="131640" y="25719"/>
                            <a:pt x="131640" y="57444"/>
                          </a:cubicBezTo>
                          <a:cubicBezTo>
                            <a:pt x="131640" y="89170"/>
                            <a:pt x="105922" y="114888"/>
                            <a:pt x="74196" y="114888"/>
                          </a:cubicBezTo>
                          <a:lnTo>
                            <a:pt x="59145" y="111849"/>
                          </a:lnTo>
                          <a:lnTo>
                            <a:pt x="57626" y="117801"/>
                          </a:lnTo>
                          <a:cubicBezTo>
                            <a:pt x="44124" y="184695"/>
                            <a:pt x="36515" y="269631"/>
                            <a:pt x="36515" y="358455"/>
                          </a:cubicBezTo>
                          <a:lnTo>
                            <a:pt x="37064" y="371318"/>
                          </a:lnTo>
                          <a:lnTo>
                            <a:pt x="472" y="371318"/>
                          </a:lnTo>
                          <a:lnTo>
                            <a:pt x="0" y="358455"/>
                          </a:lnTo>
                          <a:cubicBezTo>
                            <a:pt x="0" y="275333"/>
                            <a:pt x="8174" y="200080"/>
                            <a:pt x="21390" y="145608"/>
                          </a:cubicBezTo>
                          <a:lnTo>
                            <a:pt x="37538" y="100733"/>
                          </a:lnTo>
                          <a:lnTo>
                            <a:pt x="33577" y="98063"/>
                          </a:lnTo>
                          <a:cubicBezTo>
                            <a:pt x="23182" y="87668"/>
                            <a:pt x="16752" y="73307"/>
                            <a:pt x="16752" y="57444"/>
                          </a:cubicBezTo>
                          <a:cubicBezTo>
                            <a:pt x="16752" y="25719"/>
                            <a:pt x="42471" y="0"/>
                            <a:pt x="74196" y="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24" name="グループ化 423">
                    <a:extLst>
                      <a:ext uri="{FF2B5EF4-FFF2-40B4-BE49-F238E27FC236}">
                        <a16:creationId xmlns:a16="http://schemas.microsoft.com/office/drawing/2014/main" id="{C19C8186-AC8C-459D-8BC8-5A395E57C027}"/>
                      </a:ext>
                    </a:extLst>
                  </p:cNvPr>
                  <p:cNvGrpSpPr/>
                  <p:nvPr/>
                </p:nvGrpSpPr>
                <p:grpSpPr>
                  <a:xfrm rot="6081382">
                    <a:off x="3377044" y="3025544"/>
                    <a:ext cx="260410" cy="854870"/>
                    <a:chOff x="3330992" y="2886399"/>
                    <a:chExt cx="345182" cy="1133159"/>
                  </a:xfrm>
                  <a:grpFill/>
                </p:grpSpPr>
                <p:sp>
                  <p:nvSpPr>
                    <p:cNvPr id="425" name="フリーフォーム: 図形 424">
                      <a:extLst>
                        <a:ext uri="{FF2B5EF4-FFF2-40B4-BE49-F238E27FC236}">
                          <a16:creationId xmlns:a16="http://schemas.microsoft.com/office/drawing/2014/main" id="{1CCB7E5C-F918-4915-99FC-F04C93150D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44534" y="2886399"/>
                      <a:ext cx="131640" cy="371318"/>
                    </a:xfrm>
                    <a:custGeom>
                      <a:avLst/>
                      <a:gdLst>
                        <a:gd name="connsiteX0" fmla="*/ 74196 w 131640"/>
                        <a:gd name="connsiteY0" fmla="*/ 0 h 371318"/>
                        <a:gd name="connsiteX1" fmla="*/ 131640 w 131640"/>
                        <a:gd name="connsiteY1" fmla="*/ 57444 h 371318"/>
                        <a:gd name="connsiteX2" fmla="*/ 74196 w 131640"/>
                        <a:gd name="connsiteY2" fmla="*/ 114888 h 371318"/>
                        <a:gd name="connsiteX3" fmla="*/ 59145 w 131640"/>
                        <a:gd name="connsiteY3" fmla="*/ 111849 h 371318"/>
                        <a:gd name="connsiteX4" fmla="*/ 57626 w 131640"/>
                        <a:gd name="connsiteY4" fmla="*/ 117801 h 371318"/>
                        <a:gd name="connsiteX5" fmla="*/ 36515 w 131640"/>
                        <a:gd name="connsiteY5" fmla="*/ 358455 h 371318"/>
                        <a:gd name="connsiteX6" fmla="*/ 37064 w 131640"/>
                        <a:gd name="connsiteY6" fmla="*/ 371318 h 371318"/>
                        <a:gd name="connsiteX7" fmla="*/ 472 w 131640"/>
                        <a:gd name="connsiteY7" fmla="*/ 371318 h 371318"/>
                        <a:gd name="connsiteX8" fmla="*/ 0 w 131640"/>
                        <a:gd name="connsiteY8" fmla="*/ 358455 h 371318"/>
                        <a:gd name="connsiteX9" fmla="*/ 21390 w 131640"/>
                        <a:gd name="connsiteY9" fmla="*/ 145608 h 371318"/>
                        <a:gd name="connsiteX10" fmla="*/ 37538 w 131640"/>
                        <a:gd name="connsiteY10" fmla="*/ 100733 h 371318"/>
                        <a:gd name="connsiteX11" fmla="*/ 33577 w 131640"/>
                        <a:gd name="connsiteY11" fmla="*/ 98063 h 371318"/>
                        <a:gd name="connsiteX12" fmla="*/ 16752 w 131640"/>
                        <a:gd name="connsiteY12" fmla="*/ 57444 h 371318"/>
                        <a:gd name="connsiteX13" fmla="*/ 74196 w 131640"/>
                        <a:gd name="connsiteY13" fmla="*/ 0 h 3713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31640" h="371318">
                          <a:moveTo>
                            <a:pt x="74196" y="0"/>
                          </a:moveTo>
                          <a:cubicBezTo>
                            <a:pt x="105922" y="0"/>
                            <a:pt x="131640" y="25719"/>
                            <a:pt x="131640" y="57444"/>
                          </a:cubicBezTo>
                          <a:cubicBezTo>
                            <a:pt x="131640" y="89170"/>
                            <a:pt x="105922" y="114888"/>
                            <a:pt x="74196" y="114888"/>
                          </a:cubicBezTo>
                          <a:lnTo>
                            <a:pt x="59145" y="111849"/>
                          </a:lnTo>
                          <a:lnTo>
                            <a:pt x="57626" y="117801"/>
                          </a:lnTo>
                          <a:cubicBezTo>
                            <a:pt x="44124" y="184695"/>
                            <a:pt x="36515" y="269631"/>
                            <a:pt x="36515" y="358455"/>
                          </a:cubicBezTo>
                          <a:lnTo>
                            <a:pt x="37064" y="371318"/>
                          </a:lnTo>
                          <a:lnTo>
                            <a:pt x="472" y="371318"/>
                          </a:lnTo>
                          <a:lnTo>
                            <a:pt x="0" y="358455"/>
                          </a:lnTo>
                          <a:cubicBezTo>
                            <a:pt x="0" y="275333"/>
                            <a:pt x="8174" y="200080"/>
                            <a:pt x="21390" y="145608"/>
                          </a:cubicBezTo>
                          <a:lnTo>
                            <a:pt x="37538" y="100733"/>
                          </a:lnTo>
                          <a:lnTo>
                            <a:pt x="33577" y="98063"/>
                          </a:lnTo>
                          <a:cubicBezTo>
                            <a:pt x="23182" y="87668"/>
                            <a:pt x="16752" y="73307"/>
                            <a:pt x="16752" y="57444"/>
                          </a:cubicBezTo>
                          <a:cubicBezTo>
                            <a:pt x="16752" y="25719"/>
                            <a:pt x="42471" y="0"/>
                            <a:pt x="74196" y="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6" name="フリーフォーム: 図形 425">
                      <a:extLst>
                        <a:ext uri="{FF2B5EF4-FFF2-40B4-BE49-F238E27FC236}">
                          <a16:creationId xmlns:a16="http://schemas.microsoft.com/office/drawing/2014/main" id="{E8192C5D-79DF-4911-9544-C921F0ABE25D}"/>
                        </a:ext>
                      </a:extLst>
                    </p:cNvPr>
                    <p:cNvSpPr/>
                    <p:nvPr/>
                  </p:nvSpPr>
                  <p:spPr>
                    <a:xfrm rot="9900000">
                      <a:off x="3330992" y="3648240"/>
                      <a:ext cx="131640" cy="371318"/>
                    </a:xfrm>
                    <a:custGeom>
                      <a:avLst/>
                      <a:gdLst>
                        <a:gd name="connsiteX0" fmla="*/ 74196 w 131640"/>
                        <a:gd name="connsiteY0" fmla="*/ 0 h 371318"/>
                        <a:gd name="connsiteX1" fmla="*/ 131640 w 131640"/>
                        <a:gd name="connsiteY1" fmla="*/ 57444 h 371318"/>
                        <a:gd name="connsiteX2" fmla="*/ 74196 w 131640"/>
                        <a:gd name="connsiteY2" fmla="*/ 114888 h 371318"/>
                        <a:gd name="connsiteX3" fmla="*/ 59145 w 131640"/>
                        <a:gd name="connsiteY3" fmla="*/ 111849 h 371318"/>
                        <a:gd name="connsiteX4" fmla="*/ 57626 w 131640"/>
                        <a:gd name="connsiteY4" fmla="*/ 117801 h 371318"/>
                        <a:gd name="connsiteX5" fmla="*/ 36515 w 131640"/>
                        <a:gd name="connsiteY5" fmla="*/ 358455 h 371318"/>
                        <a:gd name="connsiteX6" fmla="*/ 37064 w 131640"/>
                        <a:gd name="connsiteY6" fmla="*/ 371318 h 371318"/>
                        <a:gd name="connsiteX7" fmla="*/ 472 w 131640"/>
                        <a:gd name="connsiteY7" fmla="*/ 371318 h 371318"/>
                        <a:gd name="connsiteX8" fmla="*/ 0 w 131640"/>
                        <a:gd name="connsiteY8" fmla="*/ 358455 h 371318"/>
                        <a:gd name="connsiteX9" fmla="*/ 21390 w 131640"/>
                        <a:gd name="connsiteY9" fmla="*/ 145608 h 371318"/>
                        <a:gd name="connsiteX10" fmla="*/ 37538 w 131640"/>
                        <a:gd name="connsiteY10" fmla="*/ 100733 h 371318"/>
                        <a:gd name="connsiteX11" fmla="*/ 33577 w 131640"/>
                        <a:gd name="connsiteY11" fmla="*/ 98063 h 371318"/>
                        <a:gd name="connsiteX12" fmla="*/ 16752 w 131640"/>
                        <a:gd name="connsiteY12" fmla="*/ 57444 h 371318"/>
                        <a:gd name="connsiteX13" fmla="*/ 74196 w 131640"/>
                        <a:gd name="connsiteY13" fmla="*/ 0 h 3713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31640" h="371318">
                          <a:moveTo>
                            <a:pt x="74196" y="0"/>
                          </a:moveTo>
                          <a:cubicBezTo>
                            <a:pt x="105922" y="0"/>
                            <a:pt x="131640" y="25719"/>
                            <a:pt x="131640" y="57444"/>
                          </a:cubicBezTo>
                          <a:cubicBezTo>
                            <a:pt x="131640" y="89170"/>
                            <a:pt x="105922" y="114888"/>
                            <a:pt x="74196" y="114888"/>
                          </a:cubicBezTo>
                          <a:lnTo>
                            <a:pt x="59145" y="111849"/>
                          </a:lnTo>
                          <a:lnTo>
                            <a:pt x="57626" y="117801"/>
                          </a:lnTo>
                          <a:cubicBezTo>
                            <a:pt x="44124" y="184695"/>
                            <a:pt x="36515" y="269631"/>
                            <a:pt x="36515" y="358455"/>
                          </a:cubicBezTo>
                          <a:lnTo>
                            <a:pt x="37064" y="371318"/>
                          </a:lnTo>
                          <a:lnTo>
                            <a:pt x="472" y="371318"/>
                          </a:lnTo>
                          <a:lnTo>
                            <a:pt x="0" y="358455"/>
                          </a:lnTo>
                          <a:cubicBezTo>
                            <a:pt x="0" y="275333"/>
                            <a:pt x="8174" y="200080"/>
                            <a:pt x="21390" y="145608"/>
                          </a:cubicBezTo>
                          <a:lnTo>
                            <a:pt x="37538" y="100733"/>
                          </a:lnTo>
                          <a:lnTo>
                            <a:pt x="33577" y="98063"/>
                          </a:lnTo>
                          <a:cubicBezTo>
                            <a:pt x="23182" y="87668"/>
                            <a:pt x="16752" y="73307"/>
                            <a:pt x="16752" y="57444"/>
                          </a:cubicBezTo>
                          <a:cubicBezTo>
                            <a:pt x="16752" y="25719"/>
                            <a:pt x="42471" y="0"/>
                            <a:pt x="74196" y="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405" name="グループ化 404">
                  <a:extLst>
                    <a:ext uri="{FF2B5EF4-FFF2-40B4-BE49-F238E27FC236}">
                      <a16:creationId xmlns:a16="http://schemas.microsoft.com/office/drawing/2014/main" id="{90CDB080-3DB3-4B06-8A1B-65791AD23437}"/>
                    </a:ext>
                  </a:extLst>
                </p:cNvPr>
                <p:cNvGrpSpPr/>
                <p:nvPr/>
              </p:nvGrpSpPr>
              <p:grpSpPr>
                <a:xfrm rot="2873143">
                  <a:off x="3079183" y="3025544"/>
                  <a:ext cx="854870" cy="854870"/>
                  <a:chOff x="3079814" y="3025544"/>
                  <a:chExt cx="854870" cy="854870"/>
                </a:xfrm>
                <a:solidFill>
                  <a:srgbClr val="C00000"/>
                </a:solidFill>
              </p:grpSpPr>
              <p:grpSp>
                <p:nvGrpSpPr>
                  <p:cNvPr id="417" name="グループ化 416">
                    <a:extLst>
                      <a:ext uri="{FF2B5EF4-FFF2-40B4-BE49-F238E27FC236}">
                        <a16:creationId xmlns:a16="http://schemas.microsoft.com/office/drawing/2014/main" id="{8F31E55E-D587-4CC4-9265-CA0403FD96AA}"/>
                      </a:ext>
                    </a:extLst>
                  </p:cNvPr>
                  <p:cNvGrpSpPr/>
                  <p:nvPr/>
                </p:nvGrpSpPr>
                <p:grpSpPr>
                  <a:xfrm rot="353731">
                    <a:off x="3373378" y="3025544"/>
                    <a:ext cx="260410" cy="854870"/>
                    <a:chOff x="3330992" y="2886399"/>
                    <a:chExt cx="345182" cy="1133159"/>
                  </a:xfrm>
                  <a:grpFill/>
                </p:grpSpPr>
                <p:sp>
                  <p:nvSpPr>
                    <p:cNvPr id="421" name="フリーフォーム: 図形 420">
                      <a:extLst>
                        <a:ext uri="{FF2B5EF4-FFF2-40B4-BE49-F238E27FC236}">
                          <a16:creationId xmlns:a16="http://schemas.microsoft.com/office/drawing/2014/main" id="{87250BD0-AD35-400E-AD8D-9068E150D8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44534" y="2886399"/>
                      <a:ext cx="131640" cy="371318"/>
                    </a:xfrm>
                    <a:custGeom>
                      <a:avLst/>
                      <a:gdLst>
                        <a:gd name="connsiteX0" fmla="*/ 74196 w 131640"/>
                        <a:gd name="connsiteY0" fmla="*/ 0 h 371318"/>
                        <a:gd name="connsiteX1" fmla="*/ 131640 w 131640"/>
                        <a:gd name="connsiteY1" fmla="*/ 57444 h 371318"/>
                        <a:gd name="connsiteX2" fmla="*/ 74196 w 131640"/>
                        <a:gd name="connsiteY2" fmla="*/ 114888 h 371318"/>
                        <a:gd name="connsiteX3" fmla="*/ 59145 w 131640"/>
                        <a:gd name="connsiteY3" fmla="*/ 111849 h 371318"/>
                        <a:gd name="connsiteX4" fmla="*/ 57626 w 131640"/>
                        <a:gd name="connsiteY4" fmla="*/ 117801 h 371318"/>
                        <a:gd name="connsiteX5" fmla="*/ 36515 w 131640"/>
                        <a:gd name="connsiteY5" fmla="*/ 358455 h 371318"/>
                        <a:gd name="connsiteX6" fmla="*/ 37064 w 131640"/>
                        <a:gd name="connsiteY6" fmla="*/ 371318 h 371318"/>
                        <a:gd name="connsiteX7" fmla="*/ 472 w 131640"/>
                        <a:gd name="connsiteY7" fmla="*/ 371318 h 371318"/>
                        <a:gd name="connsiteX8" fmla="*/ 0 w 131640"/>
                        <a:gd name="connsiteY8" fmla="*/ 358455 h 371318"/>
                        <a:gd name="connsiteX9" fmla="*/ 21390 w 131640"/>
                        <a:gd name="connsiteY9" fmla="*/ 145608 h 371318"/>
                        <a:gd name="connsiteX10" fmla="*/ 37538 w 131640"/>
                        <a:gd name="connsiteY10" fmla="*/ 100733 h 371318"/>
                        <a:gd name="connsiteX11" fmla="*/ 33577 w 131640"/>
                        <a:gd name="connsiteY11" fmla="*/ 98063 h 371318"/>
                        <a:gd name="connsiteX12" fmla="*/ 16752 w 131640"/>
                        <a:gd name="connsiteY12" fmla="*/ 57444 h 371318"/>
                        <a:gd name="connsiteX13" fmla="*/ 74196 w 131640"/>
                        <a:gd name="connsiteY13" fmla="*/ 0 h 3713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31640" h="371318">
                          <a:moveTo>
                            <a:pt x="74196" y="0"/>
                          </a:moveTo>
                          <a:cubicBezTo>
                            <a:pt x="105922" y="0"/>
                            <a:pt x="131640" y="25719"/>
                            <a:pt x="131640" y="57444"/>
                          </a:cubicBezTo>
                          <a:cubicBezTo>
                            <a:pt x="131640" y="89170"/>
                            <a:pt x="105922" y="114888"/>
                            <a:pt x="74196" y="114888"/>
                          </a:cubicBezTo>
                          <a:lnTo>
                            <a:pt x="59145" y="111849"/>
                          </a:lnTo>
                          <a:lnTo>
                            <a:pt x="57626" y="117801"/>
                          </a:lnTo>
                          <a:cubicBezTo>
                            <a:pt x="44124" y="184695"/>
                            <a:pt x="36515" y="269631"/>
                            <a:pt x="36515" y="358455"/>
                          </a:cubicBezTo>
                          <a:lnTo>
                            <a:pt x="37064" y="371318"/>
                          </a:lnTo>
                          <a:lnTo>
                            <a:pt x="472" y="371318"/>
                          </a:lnTo>
                          <a:lnTo>
                            <a:pt x="0" y="358455"/>
                          </a:lnTo>
                          <a:cubicBezTo>
                            <a:pt x="0" y="275333"/>
                            <a:pt x="8174" y="200080"/>
                            <a:pt x="21390" y="145608"/>
                          </a:cubicBezTo>
                          <a:lnTo>
                            <a:pt x="37538" y="100733"/>
                          </a:lnTo>
                          <a:lnTo>
                            <a:pt x="33577" y="98063"/>
                          </a:lnTo>
                          <a:cubicBezTo>
                            <a:pt x="23182" y="87668"/>
                            <a:pt x="16752" y="73307"/>
                            <a:pt x="16752" y="57444"/>
                          </a:cubicBezTo>
                          <a:cubicBezTo>
                            <a:pt x="16752" y="25719"/>
                            <a:pt x="42471" y="0"/>
                            <a:pt x="74196" y="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2" name="フリーフォーム: 図形 421">
                      <a:extLst>
                        <a:ext uri="{FF2B5EF4-FFF2-40B4-BE49-F238E27FC236}">
                          <a16:creationId xmlns:a16="http://schemas.microsoft.com/office/drawing/2014/main" id="{0549829C-F66F-460D-9E4C-4FD4AEC413C2}"/>
                        </a:ext>
                      </a:extLst>
                    </p:cNvPr>
                    <p:cNvSpPr/>
                    <p:nvPr/>
                  </p:nvSpPr>
                  <p:spPr>
                    <a:xfrm rot="9900000">
                      <a:off x="3330992" y="3648240"/>
                      <a:ext cx="131640" cy="371318"/>
                    </a:xfrm>
                    <a:custGeom>
                      <a:avLst/>
                      <a:gdLst>
                        <a:gd name="connsiteX0" fmla="*/ 74196 w 131640"/>
                        <a:gd name="connsiteY0" fmla="*/ 0 h 371318"/>
                        <a:gd name="connsiteX1" fmla="*/ 131640 w 131640"/>
                        <a:gd name="connsiteY1" fmla="*/ 57444 h 371318"/>
                        <a:gd name="connsiteX2" fmla="*/ 74196 w 131640"/>
                        <a:gd name="connsiteY2" fmla="*/ 114888 h 371318"/>
                        <a:gd name="connsiteX3" fmla="*/ 59145 w 131640"/>
                        <a:gd name="connsiteY3" fmla="*/ 111849 h 371318"/>
                        <a:gd name="connsiteX4" fmla="*/ 57626 w 131640"/>
                        <a:gd name="connsiteY4" fmla="*/ 117801 h 371318"/>
                        <a:gd name="connsiteX5" fmla="*/ 36515 w 131640"/>
                        <a:gd name="connsiteY5" fmla="*/ 358455 h 371318"/>
                        <a:gd name="connsiteX6" fmla="*/ 37064 w 131640"/>
                        <a:gd name="connsiteY6" fmla="*/ 371318 h 371318"/>
                        <a:gd name="connsiteX7" fmla="*/ 472 w 131640"/>
                        <a:gd name="connsiteY7" fmla="*/ 371318 h 371318"/>
                        <a:gd name="connsiteX8" fmla="*/ 0 w 131640"/>
                        <a:gd name="connsiteY8" fmla="*/ 358455 h 371318"/>
                        <a:gd name="connsiteX9" fmla="*/ 21390 w 131640"/>
                        <a:gd name="connsiteY9" fmla="*/ 145608 h 371318"/>
                        <a:gd name="connsiteX10" fmla="*/ 37538 w 131640"/>
                        <a:gd name="connsiteY10" fmla="*/ 100733 h 371318"/>
                        <a:gd name="connsiteX11" fmla="*/ 33577 w 131640"/>
                        <a:gd name="connsiteY11" fmla="*/ 98063 h 371318"/>
                        <a:gd name="connsiteX12" fmla="*/ 16752 w 131640"/>
                        <a:gd name="connsiteY12" fmla="*/ 57444 h 371318"/>
                        <a:gd name="connsiteX13" fmla="*/ 74196 w 131640"/>
                        <a:gd name="connsiteY13" fmla="*/ 0 h 3713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31640" h="371318">
                          <a:moveTo>
                            <a:pt x="74196" y="0"/>
                          </a:moveTo>
                          <a:cubicBezTo>
                            <a:pt x="105922" y="0"/>
                            <a:pt x="131640" y="25719"/>
                            <a:pt x="131640" y="57444"/>
                          </a:cubicBezTo>
                          <a:cubicBezTo>
                            <a:pt x="131640" y="89170"/>
                            <a:pt x="105922" y="114888"/>
                            <a:pt x="74196" y="114888"/>
                          </a:cubicBezTo>
                          <a:lnTo>
                            <a:pt x="59145" y="111849"/>
                          </a:lnTo>
                          <a:lnTo>
                            <a:pt x="57626" y="117801"/>
                          </a:lnTo>
                          <a:cubicBezTo>
                            <a:pt x="44124" y="184695"/>
                            <a:pt x="36515" y="269631"/>
                            <a:pt x="36515" y="358455"/>
                          </a:cubicBezTo>
                          <a:lnTo>
                            <a:pt x="37064" y="371318"/>
                          </a:lnTo>
                          <a:lnTo>
                            <a:pt x="472" y="371318"/>
                          </a:lnTo>
                          <a:lnTo>
                            <a:pt x="0" y="358455"/>
                          </a:lnTo>
                          <a:cubicBezTo>
                            <a:pt x="0" y="275333"/>
                            <a:pt x="8174" y="200080"/>
                            <a:pt x="21390" y="145608"/>
                          </a:cubicBezTo>
                          <a:lnTo>
                            <a:pt x="37538" y="100733"/>
                          </a:lnTo>
                          <a:lnTo>
                            <a:pt x="33577" y="98063"/>
                          </a:lnTo>
                          <a:cubicBezTo>
                            <a:pt x="23182" y="87668"/>
                            <a:pt x="16752" y="73307"/>
                            <a:pt x="16752" y="57444"/>
                          </a:cubicBezTo>
                          <a:cubicBezTo>
                            <a:pt x="16752" y="25719"/>
                            <a:pt x="42471" y="0"/>
                            <a:pt x="74196" y="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18" name="グループ化 417">
                    <a:extLst>
                      <a:ext uri="{FF2B5EF4-FFF2-40B4-BE49-F238E27FC236}">
                        <a16:creationId xmlns:a16="http://schemas.microsoft.com/office/drawing/2014/main" id="{B12B0586-5347-4B54-9E5A-93F7C1D00E1B}"/>
                      </a:ext>
                    </a:extLst>
                  </p:cNvPr>
                  <p:cNvGrpSpPr/>
                  <p:nvPr/>
                </p:nvGrpSpPr>
                <p:grpSpPr>
                  <a:xfrm rot="6081382">
                    <a:off x="3377044" y="3025544"/>
                    <a:ext cx="260410" cy="854870"/>
                    <a:chOff x="3330992" y="2886399"/>
                    <a:chExt cx="345182" cy="1133159"/>
                  </a:xfrm>
                  <a:grpFill/>
                </p:grpSpPr>
                <p:sp>
                  <p:nvSpPr>
                    <p:cNvPr id="419" name="フリーフォーム: 図形 418">
                      <a:extLst>
                        <a:ext uri="{FF2B5EF4-FFF2-40B4-BE49-F238E27FC236}">
                          <a16:creationId xmlns:a16="http://schemas.microsoft.com/office/drawing/2014/main" id="{65B29F7D-4FE0-40F5-986D-C45D232EC4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44534" y="2886399"/>
                      <a:ext cx="131640" cy="371318"/>
                    </a:xfrm>
                    <a:custGeom>
                      <a:avLst/>
                      <a:gdLst>
                        <a:gd name="connsiteX0" fmla="*/ 74196 w 131640"/>
                        <a:gd name="connsiteY0" fmla="*/ 0 h 371318"/>
                        <a:gd name="connsiteX1" fmla="*/ 131640 w 131640"/>
                        <a:gd name="connsiteY1" fmla="*/ 57444 h 371318"/>
                        <a:gd name="connsiteX2" fmla="*/ 74196 w 131640"/>
                        <a:gd name="connsiteY2" fmla="*/ 114888 h 371318"/>
                        <a:gd name="connsiteX3" fmla="*/ 59145 w 131640"/>
                        <a:gd name="connsiteY3" fmla="*/ 111849 h 371318"/>
                        <a:gd name="connsiteX4" fmla="*/ 57626 w 131640"/>
                        <a:gd name="connsiteY4" fmla="*/ 117801 h 371318"/>
                        <a:gd name="connsiteX5" fmla="*/ 36515 w 131640"/>
                        <a:gd name="connsiteY5" fmla="*/ 358455 h 371318"/>
                        <a:gd name="connsiteX6" fmla="*/ 37064 w 131640"/>
                        <a:gd name="connsiteY6" fmla="*/ 371318 h 371318"/>
                        <a:gd name="connsiteX7" fmla="*/ 472 w 131640"/>
                        <a:gd name="connsiteY7" fmla="*/ 371318 h 371318"/>
                        <a:gd name="connsiteX8" fmla="*/ 0 w 131640"/>
                        <a:gd name="connsiteY8" fmla="*/ 358455 h 371318"/>
                        <a:gd name="connsiteX9" fmla="*/ 21390 w 131640"/>
                        <a:gd name="connsiteY9" fmla="*/ 145608 h 371318"/>
                        <a:gd name="connsiteX10" fmla="*/ 37538 w 131640"/>
                        <a:gd name="connsiteY10" fmla="*/ 100733 h 371318"/>
                        <a:gd name="connsiteX11" fmla="*/ 33577 w 131640"/>
                        <a:gd name="connsiteY11" fmla="*/ 98063 h 371318"/>
                        <a:gd name="connsiteX12" fmla="*/ 16752 w 131640"/>
                        <a:gd name="connsiteY12" fmla="*/ 57444 h 371318"/>
                        <a:gd name="connsiteX13" fmla="*/ 74196 w 131640"/>
                        <a:gd name="connsiteY13" fmla="*/ 0 h 3713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31640" h="371318">
                          <a:moveTo>
                            <a:pt x="74196" y="0"/>
                          </a:moveTo>
                          <a:cubicBezTo>
                            <a:pt x="105922" y="0"/>
                            <a:pt x="131640" y="25719"/>
                            <a:pt x="131640" y="57444"/>
                          </a:cubicBezTo>
                          <a:cubicBezTo>
                            <a:pt x="131640" y="89170"/>
                            <a:pt x="105922" y="114888"/>
                            <a:pt x="74196" y="114888"/>
                          </a:cubicBezTo>
                          <a:lnTo>
                            <a:pt x="59145" y="111849"/>
                          </a:lnTo>
                          <a:lnTo>
                            <a:pt x="57626" y="117801"/>
                          </a:lnTo>
                          <a:cubicBezTo>
                            <a:pt x="44124" y="184695"/>
                            <a:pt x="36515" y="269631"/>
                            <a:pt x="36515" y="358455"/>
                          </a:cubicBezTo>
                          <a:lnTo>
                            <a:pt x="37064" y="371318"/>
                          </a:lnTo>
                          <a:lnTo>
                            <a:pt x="472" y="371318"/>
                          </a:lnTo>
                          <a:lnTo>
                            <a:pt x="0" y="358455"/>
                          </a:lnTo>
                          <a:cubicBezTo>
                            <a:pt x="0" y="275333"/>
                            <a:pt x="8174" y="200080"/>
                            <a:pt x="21390" y="145608"/>
                          </a:cubicBezTo>
                          <a:lnTo>
                            <a:pt x="37538" y="100733"/>
                          </a:lnTo>
                          <a:lnTo>
                            <a:pt x="33577" y="98063"/>
                          </a:lnTo>
                          <a:cubicBezTo>
                            <a:pt x="23182" y="87668"/>
                            <a:pt x="16752" y="73307"/>
                            <a:pt x="16752" y="57444"/>
                          </a:cubicBezTo>
                          <a:cubicBezTo>
                            <a:pt x="16752" y="25719"/>
                            <a:pt x="42471" y="0"/>
                            <a:pt x="74196" y="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0" name="フリーフォーム: 図形 419">
                      <a:extLst>
                        <a:ext uri="{FF2B5EF4-FFF2-40B4-BE49-F238E27FC236}">
                          <a16:creationId xmlns:a16="http://schemas.microsoft.com/office/drawing/2014/main" id="{9502651C-CB93-44C2-BD02-2765828AD5EE}"/>
                        </a:ext>
                      </a:extLst>
                    </p:cNvPr>
                    <p:cNvSpPr/>
                    <p:nvPr/>
                  </p:nvSpPr>
                  <p:spPr>
                    <a:xfrm rot="9900000">
                      <a:off x="3330992" y="3648240"/>
                      <a:ext cx="131640" cy="371318"/>
                    </a:xfrm>
                    <a:custGeom>
                      <a:avLst/>
                      <a:gdLst>
                        <a:gd name="connsiteX0" fmla="*/ 74196 w 131640"/>
                        <a:gd name="connsiteY0" fmla="*/ 0 h 371318"/>
                        <a:gd name="connsiteX1" fmla="*/ 131640 w 131640"/>
                        <a:gd name="connsiteY1" fmla="*/ 57444 h 371318"/>
                        <a:gd name="connsiteX2" fmla="*/ 74196 w 131640"/>
                        <a:gd name="connsiteY2" fmla="*/ 114888 h 371318"/>
                        <a:gd name="connsiteX3" fmla="*/ 59145 w 131640"/>
                        <a:gd name="connsiteY3" fmla="*/ 111849 h 371318"/>
                        <a:gd name="connsiteX4" fmla="*/ 57626 w 131640"/>
                        <a:gd name="connsiteY4" fmla="*/ 117801 h 371318"/>
                        <a:gd name="connsiteX5" fmla="*/ 36515 w 131640"/>
                        <a:gd name="connsiteY5" fmla="*/ 358455 h 371318"/>
                        <a:gd name="connsiteX6" fmla="*/ 37064 w 131640"/>
                        <a:gd name="connsiteY6" fmla="*/ 371318 h 371318"/>
                        <a:gd name="connsiteX7" fmla="*/ 472 w 131640"/>
                        <a:gd name="connsiteY7" fmla="*/ 371318 h 371318"/>
                        <a:gd name="connsiteX8" fmla="*/ 0 w 131640"/>
                        <a:gd name="connsiteY8" fmla="*/ 358455 h 371318"/>
                        <a:gd name="connsiteX9" fmla="*/ 21390 w 131640"/>
                        <a:gd name="connsiteY9" fmla="*/ 145608 h 371318"/>
                        <a:gd name="connsiteX10" fmla="*/ 37538 w 131640"/>
                        <a:gd name="connsiteY10" fmla="*/ 100733 h 371318"/>
                        <a:gd name="connsiteX11" fmla="*/ 33577 w 131640"/>
                        <a:gd name="connsiteY11" fmla="*/ 98063 h 371318"/>
                        <a:gd name="connsiteX12" fmla="*/ 16752 w 131640"/>
                        <a:gd name="connsiteY12" fmla="*/ 57444 h 371318"/>
                        <a:gd name="connsiteX13" fmla="*/ 74196 w 131640"/>
                        <a:gd name="connsiteY13" fmla="*/ 0 h 3713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31640" h="371318">
                          <a:moveTo>
                            <a:pt x="74196" y="0"/>
                          </a:moveTo>
                          <a:cubicBezTo>
                            <a:pt x="105922" y="0"/>
                            <a:pt x="131640" y="25719"/>
                            <a:pt x="131640" y="57444"/>
                          </a:cubicBezTo>
                          <a:cubicBezTo>
                            <a:pt x="131640" y="89170"/>
                            <a:pt x="105922" y="114888"/>
                            <a:pt x="74196" y="114888"/>
                          </a:cubicBezTo>
                          <a:lnTo>
                            <a:pt x="59145" y="111849"/>
                          </a:lnTo>
                          <a:lnTo>
                            <a:pt x="57626" y="117801"/>
                          </a:lnTo>
                          <a:cubicBezTo>
                            <a:pt x="44124" y="184695"/>
                            <a:pt x="36515" y="269631"/>
                            <a:pt x="36515" y="358455"/>
                          </a:cubicBezTo>
                          <a:lnTo>
                            <a:pt x="37064" y="371318"/>
                          </a:lnTo>
                          <a:lnTo>
                            <a:pt x="472" y="371318"/>
                          </a:lnTo>
                          <a:lnTo>
                            <a:pt x="0" y="358455"/>
                          </a:lnTo>
                          <a:cubicBezTo>
                            <a:pt x="0" y="275333"/>
                            <a:pt x="8174" y="200080"/>
                            <a:pt x="21390" y="145608"/>
                          </a:cubicBezTo>
                          <a:lnTo>
                            <a:pt x="37538" y="100733"/>
                          </a:lnTo>
                          <a:lnTo>
                            <a:pt x="33577" y="98063"/>
                          </a:lnTo>
                          <a:cubicBezTo>
                            <a:pt x="23182" y="87668"/>
                            <a:pt x="16752" y="73307"/>
                            <a:pt x="16752" y="57444"/>
                          </a:cubicBezTo>
                          <a:cubicBezTo>
                            <a:pt x="16752" y="25719"/>
                            <a:pt x="42471" y="0"/>
                            <a:pt x="74196" y="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406" name="グループ化 405">
                  <a:extLst>
                    <a:ext uri="{FF2B5EF4-FFF2-40B4-BE49-F238E27FC236}">
                      <a16:creationId xmlns:a16="http://schemas.microsoft.com/office/drawing/2014/main" id="{1F609B68-5858-4078-872D-0763F90266A8}"/>
                    </a:ext>
                  </a:extLst>
                </p:cNvPr>
                <p:cNvGrpSpPr/>
                <p:nvPr/>
              </p:nvGrpSpPr>
              <p:grpSpPr>
                <a:xfrm>
                  <a:off x="3356794" y="3235518"/>
                  <a:ext cx="304062" cy="304062"/>
                  <a:chOff x="3356794" y="3235518"/>
                  <a:chExt cx="304062" cy="304062"/>
                </a:xfrm>
                <a:solidFill>
                  <a:srgbClr val="C00000"/>
                </a:solidFill>
              </p:grpSpPr>
              <p:grpSp>
                <p:nvGrpSpPr>
                  <p:cNvPr id="411" name="グループ化 410">
                    <a:extLst>
                      <a:ext uri="{FF2B5EF4-FFF2-40B4-BE49-F238E27FC236}">
                        <a16:creationId xmlns:a16="http://schemas.microsoft.com/office/drawing/2014/main" id="{BF47AF83-50FA-4DA7-B58E-2BB486F3FD3A}"/>
                      </a:ext>
                    </a:extLst>
                  </p:cNvPr>
                  <p:cNvGrpSpPr/>
                  <p:nvPr/>
                </p:nvGrpSpPr>
                <p:grpSpPr>
                  <a:xfrm>
                    <a:off x="3378119" y="3235518"/>
                    <a:ext cx="270725" cy="304062"/>
                    <a:chOff x="3378119" y="3235518"/>
                    <a:chExt cx="270725" cy="304062"/>
                  </a:xfrm>
                  <a:grpFill/>
                </p:grpSpPr>
                <p:sp>
                  <p:nvSpPr>
                    <p:cNvPr id="415" name="楕円 414">
                      <a:extLst>
                        <a:ext uri="{FF2B5EF4-FFF2-40B4-BE49-F238E27FC236}">
                          <a16:creationId xmlns:a16="http://schemas.microsoft.com/office/drawing/2014/main" id="{3A3722FF-86A9-4BCD-BF63-0BDFDA71315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63857" y="3235518"/>
                      <a:ext cx="84987" cy="84987"/>
                    </a:xfrm>
                    <a:prstGeom prst="ellipse">
                      <a:avLst/>
                    </a:pr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6" name="楕円 415">
                      <a:extLst>
                        <a:ext uri="{FF2B5EF4-FFF2-40B4-BE49-F238E27FC236}">
                          <a16:creationId xmlns:a16="http://schemas.microsoft.com/office/drawing/2014/main" id="{5C8FE4E7-5E42-4558-9A3E-B1F3265D7D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78119" y="3454593"/>
                      <a:ext cx="84987" cy="84987"/>
                    </a:xfrm>
                    <a:prstGeom prst="ellipse">
                      <a:avLst/>
                    </a:pr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12" name="グループ化 411">
                    <a:extLst>
                      <a:ext uri="{FF2B5EF4-FFF2-40B4-BE49-F238E27FC236}">
                        <a16:creationId xmlns:a16="http://schemas.microsoft.com/office/drawing/2014/main" id="{AFB0D8D8-8556-4D57-9A0F-9831C6C42824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3373462" y="3235518"/>
                    <a:ext cx="270725" cy="304062"/>
                    <a:chOff x="3378119" y="3235518"/>
                    <a:chExt cx="270725" cy="304062"/>
                  </a:xfrm>
                  <a:grpFill/>
                </p:grpSpPr>
                <p:sp>
                  <p:nvSpPr>
                    <p:cNvPr id="413" name="楕円 412">
                      <a:extLst>
                        <a:ext uri="{FF2B5EF4-FFF2-40B4-BE49-F238E27FC236}">
                          <a16:creationId xmlns:a16="http://schemas.microsoft.com/office/drawing/2014/main" id="{F62CB240-D44B-4303-813F-3D0A0E71A3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63857" y="3235518"/>
                      <a:ext cx="84987" cy="84987"/>
                    </a:xfrm>
                    <a:prstGeom prst="ellipse">
                      <a:avLst/>
                    </a:pr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4" name="楕円 413">
                      <a:extLst>
                        <a:ext uri="{FF2B5EF4-FFF2-40B4-BE49-F238E27FC236}">
                          <a16:creationId xmlns:a16="http://schemas.microsoft.com/office/drawing/2014/main" id="{6E033C13-3D0B-4C8E-A4C8-D399634F22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78119" y="3454593"/>
                      <a:ext cx="84987" cy="84987"/>
                    </a:xfrm>
                    <a:prstGeom prst="ellipse">
                      <a:avLst/>
                    </a:pr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407" name="楕円 406">
                  <a:extLst>
                    <a:ext uri="{FF2B5EF4-FFF2-40B4-BE49-F238E27FC236}">
                      <a16:creationId xmlns:a16="http://schemas.microsoft.com/office/drawing/2014/main" id="{A08083BF-16D9-41E4-9586-801FD93168AF}"/>
                    </a:ext>
                  </a:extLst>
                </p:cNvPr>
                <p:cNvSpPr/>
                <p:nvPr/>
              </p:nvSpPr>
              <p:spPr>
                <a:xfrm rot="3079414">
                  <a:off x="3544589" y="3356534"/>
                  <a:ext cx="70472" cy="70472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8" name="楕円 407">
                  <a:extLst>
                    <a:ext uri="{FF2B5EF4-FFF2-40B4-BE49-F238E27FC236}">
                      <a16:creationId xmlns:a16="http://schemas.microsoft.com/office/drawing/2014/main" id="{FCEAEFB7-0C01-4DD7-AF47-8590F3833C9A}"/>
                    </a:ext>
                  </a:extLst>
                </p:cNvPr>
                <p:cNvSpPr/>
                <p:nvPr/>
              </p:nvSpPr>
              <p:spPr>
                <a:xfrm rot="3079414">
                  <a:off x="3386897" y="3352086"/>
                  <a:ext cx="70472" cy="70472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9" name="楕円 408">
                  <a:extLst>
                    <a:ext uri="{FF2B5EF4-FFF2-40B4-BE49-F238E27FC236}">
                      <a16:creationId xmlns:a16="http://schemas.microsoft.com/office/drawing/2014/main" id="{BAC02F1C-10CB-4DA4-BC6E-A4963B2B3BC0}"/>
                    </a:ext>
                  </a:extLst>
                </p:cNvPr>
                <p:cNvSpPr/>
                <p:nvPr/>
              </p:nvSpPr>
              <p:spPr>
                <a:xfrm rot="8479414">
                  <a:off x="3461920" y="3431159"/>
                  <a:ext cx="70472" cy="70472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楕円 409">
                  <a:extLst>
                    <a:ext uri="{FF2B5EF4-FFF2-40B4-BE49-F238E27FC236}">
                      <a16:creationId xmlns:a16="http://schemas.microsoft.com/office/drawing/2014/main" id="{F061BB21-530F-44F8-BDE8-34F29AC758CB}"/>
                    </a:ext>
                  </a:extLst>
                </p:cNvPr>
                <p:cNvSpPr/>
                <p:nvPr/>
              </p:nvSpPr>
              <p:spPr>
                <a:xfrm rot="8479414">
                  <a:off x="3466368" y="3273467"/>
                  <a:ext cx="70472" cy="70472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051670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27</Words>
  <Application>Microsoft Office PowerPoint</Application>
  <PresentationFormat>A4 210 x 297 mm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pptxh17_岡山県の花、鳥、木のイラスト</dc:title>
  <dc:subject>pptxh17_岡山県の花、鳥、木のイラスト</dc:subject>
  <dc:creator>でじけろお</dc:creator>
  <cp:revision>1</cp:revision>
  <dcterms:created xsi:type="dcterms:W3CDTF">2018-05-20T00:31:01Z</dcterms:created>
  <dcterms:modified xsi:type="dcterms:W3CDTF">2021-04-29T14:10:10Z</dcterms:modified>
  <cp:version>1</cp:version>
</cp:coreProperties>
</file>